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పరలోకమే నా స్వాస్థ్యము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Paralokame Naa Swaasthyamu</a:t>
            </a:r>
            <a:endParaRPr 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2026-07-09T10:30:39Z</dcterms:created>
  <dcterms:modified xsi:type="dcterms:W3CDTF">2026-07-09T10:30:39Z</dcterms:modified>
</cp:coreProperties>
</file>