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సాక్షులుగా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Saakshulugaa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 చెందము మేమెన్నడు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అలసట రాదు మాకెన్నడు (2)       ||సజీవ||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 Chendamu Memennadu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Alasata Raadu Maakennadu (2)       ||Sajeeva||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సాక్షులుగా మమ్ము నిలిపిన దేవా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చిత్తమందు స్థిరపరచినావు యేసు అభివందనం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Saakshulugaa Mammu Nilipna Devaa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Chitthamandu Sthiraparachinaavu Yesu Abhivandanam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ఏమిచ్చి నీ ఋణం తీర్చగలము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జిహ్వా ఫలము అర్పింతుము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Emichchi Nee Runam Theerchagalamu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Jihvaa Phalamu Arpinthumu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మేమున్నాం నీ చిత్తములో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మేమున్నాం నీ సేవలో (2)       ||సజీవ||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Memunnaam Nee Chitthamulo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Memunnaam Nee Sevalo (2)       ||Sajeeva||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గర్భమునందు – మమ్మును రూపించి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ప్రేమతో మేము నింపి – భువిని సమకూర్చినావు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Garbhamunandu – Mammunu Roopinchi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Prematho Mamu Nimpi – Bhuvini Samakoorchinaavu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ఎగిసిపడే అలలెన్నో – అణచివేసి జయమిచ్చినావు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భీకరమైన తుఫానులోన – నెమ్మదినిచ్చి బ్రతికించావు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Egisipade Alalenno – Anachivesi Jayamichchinaavu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Bheekaramaina Thuphaanulona – Nemmadinichchi Brathikinchaavu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కృంగిపోము మేమెన్నడు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ఓటమి రాదు మాకెన్నడు (2)       ||సజీవ||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Krungipomu Memennadu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Otami Raadu Maakennadu (2)       ||Sajeeva||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పిలుపుకు మము పిలిచిన – నీ దివ్య సంకల్పం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నెరవేర్చుము మా పరిశుద్ధ దేవా – మహిమ పూర్ణుడా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Pilupuku Mamu Pilachina – Nee Divya Sankalpam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Neraverchumu Maa Parishuddha Devaa – Mahima Poornudaa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జడివానలైనా సుడిగాలులైనా – కాడిని మోస్తూ సాగెదం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నిందలయినా బాధలైనా – ఆనందముతో పాడెదం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Jadivaanalainaa Sudigaalulainaa- Kaadini Mosthu Saagedam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Nindalainaa Baadhalainaa – Aanandamutho Paadedam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2026-02-25T09:14:39Z</dcterms:created>
  <dcterms:modified xsi:type="dcterms:W3CDTF">2026-02-25T09:14:39Z</dcterms:modified>
</cp:coreProperties>
</file>