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సమస్తానికి ఆధారమైన యేసయ్యా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Samasthaaniki Aadhaaramaina Yesayyaa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సమస్తానికి ఆధారమైన యేసయ్యా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Samasthaaniki Aadhaaramaina Yesayyaa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కృపతో నన్ను జ్ఞాపకం చేసుకోవయ్యా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Krupatho Nannu Gnaapakam Chesukovayyaa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 దారిలో వెళ్లాలో తెలియక ఆగిపోయానయ్యా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 Daarilo Vellaalo Theliyaka Aagipoyaanayyaa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మార్గము చూపించి కరుణతో నడిపించు యేసయ్యా     ||సమస్తానికి||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Maargamu Choopinchi Karunatho Nadipinchu Yesayyaa     ||Samasthaaniki||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1.ఆత్మలో కృంగి అలసిన నాకు నీవే ఆధారము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Aathmalo Krungi Alasina Naaku Neeve Aadhaaramu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వేదనలో ఒంటరి బ్రతుకులో నీవే నా ఆశ్రయము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Vedanalo Ontari Brathukulo Neeve Naa Aashrayamu (2)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మార్గము చూపించి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Maargamu Choopinchi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కరుణతో నడిపించు యేసయ్యా     ||సమస్తానికి||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Karunatho Nadipinchu Yesayyaa     ||Samasthaaniki||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2.గడచిన కాలం నీ మేలులను నేను తలపోయగా 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Gadachina Kaalam Nee Melulanu Nenu Thalapoyagaa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నీయందే నాకు ఆశలు చిగురించి ఆనందమునిచ్చెను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Neeyande Naaku Aashalu Chigurinchi Aanandamunicchenu (2)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మార్గము చూపించి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Maargamu Choopinchi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కరుణతో నడిపించు యేసయ్యా     ||సమస్తానికి||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Karunatho Nadipinchu Yesayyaa     ||Samasthaaniki||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3.గాఢాంధకారం కమ్మిన వేళ నీవే నా దీపము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Gaadhaandhakaaram Kammina Vela Neeve Naa Deepamu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కన్నీటి కెరటాలు నను ముంచు వేళ నీవే నా నిరీక్షణ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Kanneeti Kerataalu Nanu Munchu Vela Neeve Naa Nireekshana (2)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మార్గము చూపించి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Maargamu Choopinchi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కరుణతో నడిపించు యేసయ్యా     ||సమస్తానికి||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Karunatho Nadipinchu Yesayyaa     ||Samasthaaniki||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2026-10-13T01:09:59Z</dcterms:created>
  <dcterms:modified xsi:type="dcterms:W3CDTF">2026-10-13T01:09:59Z</dcterms:modified>
</cp:coreProperties>
</file>