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సంవత్సరములో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Samvathsaramulo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నీతో నడుచుటకు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ఉండుటకు (2)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Neetho Naduchutaku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Undutaku (2) 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సంవత్సరములో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నూతన పరచుము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Samvathsaramulo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Noothana Parachumu Nannu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కృపనిమ్మయా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Krupanimmayaa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యేసయ్యలో నాకు సంబరమే (2)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Yesayyalo Naaku Sambarame (2) 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పాపమంత మన్నించయ్యా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మనసు నాకు ఇమ్మయ్యా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Paapamantha Manninchayyaa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Manasu Naaku Immayyaa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నీతో నడుచుటకు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ఉండుటకు (2)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Neetho Naduchutaku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Undutaku (2) 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వాక్యముతో కడుగుమయా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ఆత్మను నాకిమ్మయ్యా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Vaakyamutho Kadugumayaa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Aathmanu Naakimmayya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నీతో నడుచుటకు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ఉండుటకు (2)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Neetho Naduchutaku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Undutaku (2) 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సత్యముతో నింపుమయా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 నేనుండుటకు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Sathyamutho Nimpumayaa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Sakshiga Nenundutaku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2026-02-25T09:33:42Z</dcterms:created>
  <dcterms:modified xsi:type="dcterms:W3CDTF">2026-02-25T09:33:42Z</dcterms:modified>
</cp:coreProperties>
</file>