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 Velalandu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కాంతియు నీవే – నా శాంతియు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 నీవే – నాకంతయు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Kaanthiyu Neeve – Naa Shaanthiyu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 Neeve – Naakanthayu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ఎల్లవేళలందు – కష్టకాలమందు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వల్లభుండా యేసున్‌ స్తుతింతున్‌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 Velalandu – Kashta Kaalamandu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Vallabhundaa Yesun Sthuthinthun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ఎల్లను నీవే నా కెల్లెడల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వల్లపడదే వివరింపన్‌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Ellanu Neeve Naa Kelledala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Vallapadade Vivarimpan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విమోచకుడా – విమోచన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రక్షకుడవు – నా రక్షణ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Vimochakudaa – Vimochana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Rakshakudavu – Naa Rakshana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సృష్టికర్తవు – సహాయము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ఇష్టుడ నీవు – త్రిత్వము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Srushtikarthavu – Sahaayamu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Ishtuda Neevu – Thrithvamu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 నీవే – నా పానము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దానము నీవే – నా గానము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 Neeve – Naa Paanamu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Daanamu Neeve – Naa Gaanamu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జ్యోతివి నీవే – నా నీతివి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నీవే – నా అంతము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Jyothivi Neeve – Naa Neethivi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Neeve – Naa Anthamu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 నీవే – నా సత్యుండ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నీవే – నా నేత్రము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 Neeve – Naa Sathyunda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Neeve – Naa Nethramu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నీవే – నా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నీవే – నా కావలి నీవే (2)        ||ఎల్లవేళలందు||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Neeve – Naa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Neeve – Naa Kaavali Neeve (2)        ||Ellavelalandu||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2026-02-25T09:22:02Z</dcterms:created>
  <dcterms:modified xsi:type="dcterms:W3CDTF">2026-02-25T09:22:02Z</dcterms:modified>
</cp:coreProperties>
</file>