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చూడగ వచ్చినాడురా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Choodaga Vachchinaaduraa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చేరుకో నేడే కోరుకో (2)        ||బెత్లెహేమను||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Cheruko Nede Koruko (2)        ||Bethlehemanu||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చూడగ వచ్చినాడురా దేవ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రక్షణ తెచ్చినాడురా యేసు నాథుడు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Choodaga Vachchinaaduraa Deva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Rakshana Thechchinaaduraa Yesu Naathudu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సంతోషించగా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ప్రేమనే పంచే క్రీస్తుగా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Santhoshinchagaa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Premane Panche Kreesthugaa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బెత్లెహేమను ఊరిలో కన్యకు పుట్టినాడురా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పొత్తి గుడ్డల మధ్యలో హాయిగా నిద్దరోయెరా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Bethlehemanu Oorilo Kanyaku Puttinaaduraa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Potthi Guddala Madhyalo Haayigaa Niddaroyeraa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కోపము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ప్రియ పుత్రుడాయనే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Kopamu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Priya Puthrudaayane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ముట్టుకో ముద్దు పెట్టుకో (2)        ||బెత్లెహేమను||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Muttuko Muddu Pettuko (2)        ||Bethlehemanu||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గుండెలో కొలువైయుండి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దీవించే ధనవంతుడాయనే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Gundelo Koluvaiyundi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Deevinche Dhanavanthudaayane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ఎత్తుకో బాగా హత్తుకో (2)        ||బెత్లెహేమను||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Etthuko Baagaa Hatthuko (2)        ||Bethlehemanu||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 వెంటే ఉండి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రక్షించే బలవంతుడాయనే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 Vente 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Balavanthudaayane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2026-02-25T09:19:22Z</dcterms:created>
  <dcterms:modified xsi:type="dcterms:W3CDTF">2026-02-25T09:19:22Z</dcterms:modified>
</cp:coreProperties>
</file>