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Morning Gilds the Skies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voice in shouts of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sleep her rest denies,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silent spirit sighs,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evil thoughts molest,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this I shield my breast,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Heav'n's eternal bliss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loveliest strain is this,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powers of darkness fear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this sweet chant they hear: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suns and stars of space,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ye that see His face,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whole creation o'er,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now and evermore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morning gilds the skies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awaking cries: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Alike at work and prayer,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Jesus I repair: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sadness fill my mind?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solace here I find,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fades my earthly bliss?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comfort still is this,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God, the Word, on high,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host of angels cry,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Jesus Christ be praised!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mortals, too, upraise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2026-08-24T07:35:46Z</dcterms:created>
  <dcterms:modified xsi:type="dcterms:W3CDTF">2026-08-24T07:35:46Z</dcterms:modified>
</cp:coreProperties>
</file>