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57 (Be Thou Exalted)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glory,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above all the earth!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exalted,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the heavens: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above all the earth!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exalted,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the heavens: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glory,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above all the earth!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exalted,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the heavens: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above all the earth!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exalted,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the heavens: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2026-08-24T07:35:54Z</dcterms:created>
  <dcterms:modified xsi:type="dcterms:W3CDTF">2026-08-24T07:35:54Z</dcterms:modified>
</cp:coreProperties>
</file>