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అందరికి ప్రభువు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Andariki Prabhuvu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అందరికి ప్రభువు – యేసే లోక రక్షకుడు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ఆకాశము మారిన – నిత్య ముండును క్రీస్తే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Andariki Prabhuvu – Yese Loka Rakshakudu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Aakaashamu Maarina – Nithya Mundunu Kreesthe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 ఓ మేగయు యేసే – అద్యంతములు ఆ క్రీస్తే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కాలంబులో నున్నవాడు – కన్నతండ్రి మనకు ఆ ప్రభువే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Alpa O Megayu Yese – Adyanthamulu Aa Kreesthe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Kaalambulo Nunnavaadu – Kannathandri Manaku Aa Prabhuve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మనలను ప్రేమించె – ఈ లోకమునకు తానేతెంచె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పాపాత్ములమైన మన కొరకే – ఆ సిలువలో ప్రభువు మరణించె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Manalanu Premanche – Ee Lokamunaku Thaanethenche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Paapaathmulamaina Mana Korake – Aa Siluvalo Prabhuvu Maraninche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పాపులు ప్రభుని వేడిన – కలుషాత్ములు ప్రభు క్షమ కోరిన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క్షమియించును ప్రభువు తక్షణమే – విడిపించును పాపశిక్ష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Paapulu Prabhuni Vedina – Kalushaathmulu Prabhu Kshama Korina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Kshamiyinchunu Prabhuvu Thakshaname – Vidipinchunu Paapashiksha Nundi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రమ్మూ ఓ సోదర నేడే – ఇమ్ము నీ హృదయమీనాడే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యేసు పిలచుచుండే – నీ హృదయపు వాకిట నిలచియుండే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Rammoo O Sodara Nede – Immu Nee Hrudayameenaade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Yesu Pilachuchunde – Nee Hrudayapu Vaakita Nilachiyunde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 ప్రభువు వచ్చును – తర్వపడుచూ క్రైస్తవ సంఘమా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మార్గము విడువకుము – ప్రభుయేసుని ఎదుర్కొన సిద్ధపడుమా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 Prabhuvu Vachchunu – Tharvapaduchoo Kraisthava Sangghamaa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Maargamu Viduvakumu – PrabhuYesuni Edurkona Siddhapadumaa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2026-08-24T10:17:11Z</dcterms:created>
  <dcterms:modified xsi:type="dcterms:W3CDTF">2026-08-24T10:17:11Z</dcterms:modified>
</cp:coreProperties>
</file>