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సిలువపై దృష్టినుంచి  ఆయన కృపయందే నిలుచుండుము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Siluvapai Drushtinunchi  Aayana Krupayande Niluchundumu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సిలువపై దృష్టినుంచి - ఆయన కృపయందే నిలుచుండుము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Siluvapai Drushtinunchi - Aayana Krupayande Niluchundumu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మహిమ కిరీటముకై - క్రీస్తేసు అడుగులలో నడువుము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Mahima Kireetamukai - Kreesthesu Adugulalo Naduvumu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సమాదాన దేశం పరలోకము - ఎన్నో దీవెనలు కలవందున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ఇహలోక శాంతి క్షణమాత్రమే - గొప్ప శిక్ష యందు దాగియుండె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Samaadaana Deshan Paralokamu - Enno Deevenalu Kalavanduna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Ihaloka Shaanthi Kshanamaathrame - Goppa Shiksha Yandu Daagiyunde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క్రీస్తు నుండి నిన్ను దూరపరచ - లోకాశలు నిన్ను ఆకర్షించు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సిలువను చూడక పోయినచో - చిక్కుకొనెదవు ఈ లోకములో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Kreesthu Nundi Ninnu Dooraparacha - Lokaashalu Ninnu Aakarshinchu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Siluvanu Choodaka Poyinacho - Chikkukonedavu Ee Lokamulo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ప్రభుయేసు సహవాసమున నిలిచి - సాతానుకు స్థలమియ్యకుము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ఏవి క్రీస్తునుండి విడదీయునో - యేసు రక్తమందు కడుగుకొనుము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PrabhuYesu Sahavaasamuna Nilichi - Saathaanuku Sthalamiyyakumu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Evi Kreesthunundi Vidadeeyuno - Yesu Rakthamandu Kadugukonumu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పరలోక దీవెనలు రుచిచూడను - ఆశతో వెళ్ళను సిద్ధపడు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లోకమునకు నీవు వేరైనచో - ఆత్మీయముగ నీవు యెదిగెదవు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Paraloka Deevenalu Ruchichoodanu - Aashatho Vellanu Siddhapadu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Lokamunaku Neevu Verainacho - Aathmayamuga Neevu Yedigedavu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2026-08-11T18:51:22Z</dcterms:created>
  <dcterms:modified xsi:type="dcterms:W3CDTF">2026-08-11T18:51:22Z</dcterms:modified>
</cp:coreProperties>
</file>