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Creatures of Our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ye men of tender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Forgiving others, take your part,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ye!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who long pain and sorrow bear,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God and on Him cast your care!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Him, O praise Him!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 Alleluia!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God from Whom all blessings flow,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 all creatures here below,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 above, ye heavenly host,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Father, Son and Holy Ghost!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creatures of our God and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up your voice and with us sing,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burning sun with golden beam,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silver moon with softer gleam!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Him, O praise Him!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 Alleluia!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rushing wind that art so strong,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clouds that sail in heaven along,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Him! Alleluia!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rising morn, in praise rejoice,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lights of evening, find a voice!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Him, O praise Him!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Alleluia! Alleluia! Alleluia!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2026-02-25T09:19:46Z</dcterms:created>
  <dcterms:modified xsi:type="dcterms:W3CDTF">2026-02-25T09:19:46Z</dcterms:modified>
</cp:coreProperties>
</file>