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రక్షకా యేసునాధ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Rakshakaa Yesunaadha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ఘన దేవుని కుడి పార్శ్వమున - గూర్చుండి విజ్ఞప్తి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నొనరించు నా యేసు - వినయ స్తోత్రంబిదిగో ||నా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Ghana Devuni Kudi Paarshvamuna - Goorchundi Vijnyapthi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Nonarinchu Naa Yesu - Vinaya Sthothrambidigo ||Naa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రక్షకా యేసునాధ ఇమ్మానుయేలు - ఘోర పాపుల పాప భార విమోచక ||నా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Rakshakaa Yesunaadha Immaanuyelu - Ghora Paapula Paapa Bhaara Vimochaka ||Naa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నిత్యకాలమునందు - నిజమైన దేవుని - సత్యవాక్యమై 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స్వామి నిన్నుతియింతు ||నా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Nithyakaalamunandu - Nijamaina Devuni - Sathyavaakyamai 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Svaami Ninnuthiyinthu ||Naa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 లోకంబులను - సత్యవాక్యమై యుండి - నిర్వహించిన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నిజబాహువా స్తుతింతు ||నా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 Lokambulanu - Sathyavaakyamai Yundi - Nirvahinchina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Nijabaahuvaa Sthuthinthu ||Naa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దేవజనులకు - సువార్త దెలుప నభిషేకంబు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పూని నొందిన దేవపుత్రుడ నుతియింతు ||నా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Devajanulaku - Suvaartha Delupa Nabhishekambu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Pooni Nondina Devaputhruda Nuthiyinthu ||Naa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 మహిమ ప్రకాశ - దీనరక్షక మానుష్యావతారము దాల్చి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యావదాజ్ఞల దీర్చిన ||నా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Deva Mahima Prakaasha - Deenarakshaka Maanushyaavathaaramu Daalchi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Yaavadaajnyala Deerchina ||Naa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పావనాద్భుతుడవై - పరమ జ్ఞానము గలిగి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దేవస్వభావ ముద్ర - దేదీప్యుడా స్తుతింతు ||నా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Paavanaadbhuthudavai - Parama Gnaanamu Galigi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Devasvabhaava Mudra - Dedeepyudaa Sthuthinthu ||Naa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పాపాత్ములను గావ - శాపభారము క్రింద - నోపికతో నిల్చి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ప్రాపు జూపిన ప్రభువా ||నా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Paapaathmulanu Gaava - Shaapabhaaramu Krinda - Nopikatho Nilchi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Praapu Joopina Prabhuvaa ||Naa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ఈ వసుధను ప్రేమ - నెసగునట్లుగ జూపి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 గెల్చిన సర్వసామర్థ్యుడా స్తుతింతు ||నా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Ee Vasudhanu Prema - Nesagunatluga Joopi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 Gelchina Sarvasaamarthyudaa Sthuthinthu ||Naa Rakshakaa||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2026-08-11T18:41:53Z</dcterms:created>
  <dcterms:modified xsi:type="dcterms:W3CDTF">2026-08-11T18:41:53Z</dcterms:modified>
</cp:coreProperties>
</file>