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People That on Earth Do Dwell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know the Lord our God is good,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mercy is forever sure;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truth at all times firmly stood,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shall from age to age endure.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God from Whom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blessings flow;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Him, all creatures here below;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Him above ye heavenly host;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Father, Son, and Holy Ghost.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people that on earth do dwell,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to the Lord with cheerful voice;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Him serve with fear,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praise forth-tell,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ye before Him and rejoice.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 that the Lord is God indeed: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Without our aid He did us make;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His folk, He doth us feed,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for His sheep He doth us take.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enter then His gates with praise,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Approach with joy His courts unto;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Praise, laud 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 His Name always,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it is seemly so to do.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2026-08-24T07:33:10Z</dcterms:created>
  <dcterms:modified xsi:type="dcterms:W3CDTF">2026-08-24T07:33:10Z</dcterms:modified>
</cp:coreProperties>
</file>