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 వినువాడు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Velala Vinuvaadu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మొఱ్ఱను వినువాడు యెసయ్యే (2)     ||అన్ని||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Morranu Vinuvaadu Yesayye (2)        ||Anni||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 వినువాడు నీ ప్రార్ధనలన్నియు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బేధము లేకనే ఆలకింపనైయున్నాడు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Velala Vinuvaadu Nee Praardhanalanniyu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Bedhamu Lekane Aalakimpanaiyunnaadu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ప్రార్ధించుము అలయకనే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కనిపెట్టుము విశ్వాసముతో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Praardhinchumu Alayakane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Kanipettumu Vishwaasamutho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ప్రార్ధనే మార్చును నీ స్థితి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ఎదలో కన్నీరు తుడచును       ||అన్ని||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Praardhane Maarchunu Nee Sthithi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Edalo Kanneeru Thudachunu          ||Anni||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కుమిలిపోతూ నలిగిపోతూ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ఏమౌతుందో అర్ధం కాక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Kumilipothu Naligipothu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Emauthundo Ardham Kaaka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చెందుతూ నిరాశలో మునిగావా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ఒకసారి యోచించుమా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Vedana Chenduthu Niraashalo Munigaavaa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Okasaari Yochinchumaa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మొఱ్ఱను వినువాడు యెసయ్యే (2)     ||అన్ని||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Morranu Vinuvaadu Yesayye (2)        ||Anni||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ఎవరికీ చెప్పుకోలేక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అంతగా బాధ ఎందుకు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Evariki Cheppukoleka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Anthagaa Baadha Enduku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మొఱ్ఱపెట్టిన వారికి సమీపముగా యేసు ఉండును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ఒకసారి యోచించుమా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Morrapettina Vaariki Sameepamugaa Yesu Undunu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Okasaari Yochinchumaa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2026-02-25T09:34:02Z</dcterms:created>
  <dcterms:modified xsi:type="dcterms:W3CDTF">2026-02-25T09:34:02Z</dcterms:modified>
</cp:coreProperties>
</file>