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ప్రేమ నాలో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Needhu Prema Naalo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నిన్ను విడువలేనయ్యా           ||నీదు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Ninnu Viduvalenayyaa            ||Needhu Prema||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ప్రేమ నాలో ఉంచి జీవమునిచ్చావు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రూపమే నాలో ఉంచి నన్ను చేసావు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Needhu Prema Naalo Unchi Jeevamunichchaavu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Needhu Roopame Naalo Unchi Nannu Chesaavu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మంటివాడను నన్ను నీవు మహిమపరిచావు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మరణపాత్రుడనైన నన్ను పరము చేర్చావు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Mantivaadanu Nannu Neevu Mahimaparichaavu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Maranapaathrudanaina Nannu Paramu Cherchaavu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ప్రేమ యేసయ్యా – నీకెంత నాపై కరుణయో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మరువగలనా నీ కృప – బ్రతుకంతయు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Prema Yesayyaa – Neekentha Naapai Karunayo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Maruvagalanaa Nee Krupa – Brathukanthayu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తోడువైనావు నా నీడవైనావు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నాకు ఉండగా నాకు ఈ దిగులెందుకు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Thoduvainaavu Naa Needavainaavu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Naaku Undagaa Naaku Ee Digilenduku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కాపరి నీవేనయ్యా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ఎంచలేనయ్యా నీ వాత్సల్యం ఓ మెస్సయ్యా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Kaapari Neevenayyaa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Enchalenayyaa Nee Vaathsalyam O Messayyaa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జీవితమంతా మరువలేనయ్యా           ||నీదు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Jeevithamanthaa Maruvalenayyaa          ||Needhu Prema||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ప్రాణమైనావు నీవే ధ్యానమైనావు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అన్నీ నీవై చేరదీసి ఆశ్రయమైనావు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Praanamainaavu Neeve Dhyaanamainaavu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Annee Neevai Cheradeesi Aashrayamainaavu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నీతిసూర్యుడా పరిపూర్ణుడా నిత్య దేవుడా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కీర్తనీయుడా కృపాపూర్ణుడా సత్యజీవుడా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Neethisooryudaa Paripoornudaa Nithya Devudaa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Keerthaneeyudaa Krupapoornudaa Sathyajeevudaa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2026-02-25T09:17:06Z</dcterms:created>
  <dcterms:modified xsi:type="dcterms:W3CDTF">2026-02-25T09:17:06Z</dcterms:modified>
</cp:coreProperties>
</file>