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Robes for Mine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cling to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marvel at the cost: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forsaken,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estranged from God.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by such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life is not my own.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praise, my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for Christ alone.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robes for mine: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justice is appeased.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crushed,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thus the Father's pleased.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drank God's wrath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sin, then cried "‘Tis done!"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Sin's wage is paid;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Propitiation won!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cling to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marvel at the cost: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forsaken,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estranged from God.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robes for mine: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wonderful exchange!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by such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life is not my own.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praise, my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for Christ alone.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robes for mine: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Such anguish none can know.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Christ, God's belov’d,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Condemned as though His foe.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He, as though I,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Accursed and left alone;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I, as though He,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Embraced and welcomed home!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cling to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marvel at the cost: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forsaken,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estranged from God.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by such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life is not my own.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praise, my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for Christ alone.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Clothed in my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suffered ‘neath God's rage.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cling to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marvel at the cost: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forsaken,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estranged from God.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Bought by such love,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life is not my own.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praise, my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for Christ alone.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Draped in His righteousness,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justified!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Christ I live,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in my place He died.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robes for mine: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cause have I for dread?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daunting law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mastered in my stead.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Faultless I stand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righteous works not mine,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by my Lord's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Vicarious death and life.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2026-08-24T07:34:04Z</dcterms:created>
  <dcterms:modified xsi:type="dcterms:W3CDTF">2026-08-24T07:34:04Z</dcterms:modified>
</cp:coreProperties>
</file>