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దొరుకుతావురా సహోదరా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Dorukuthaavuraa Sahodaraa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మాటలలో లోటుంటే - నోటిమాట తప్పకుండ ||దొ||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దొంగతనము వ్యభిచారమునకు - లొంగి శాపగ్రస్తులునై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Maatalalo Lotunte - Notimaata Thappakunda ||Do||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Donggathanamu Vyabhichaaramunaku - Longgi Shaapagrasthulunai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దొంగిలించిన దశమభాగమే - లొంగుట కారణమని తుదకు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కొంతయిచ్చిన దశమభాగ - మంత యిదియని తప్పుకున్న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Donggilinchina Dashamabhaagame - Longguta Kaaranamani Thudaku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Konthayichchina Dashamabhaaga - Mantha Yidiyani Thappukunna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కొంతయిచ్చిన కయీనువలె - కొంతయిచ్చిన అననియవలె ||దొ||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చెడుగుచేసి బదులు దానిని - చేసినారని చెప్పమన్న వడిగ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Konthayichchina Kayeenuvale - Konthayichchina Ananiyavale ||Do||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Cheduguchesi Badulu Daanini - Chesinaarani Cheppamanna Vadiga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న్యాయమనెడి - పరమత్రాసులో నిలువండి ||దొ||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Nyaayamanedi - Paramathraasulo Niluvandi ||Do||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దొరుకుతావురా సహోదరా! దొరుకుతావురా;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Dorukuthaavuraa Sahodaraa! Dorukuthaavuraa; Neevu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తరిమి తరిమి కీడుచేయ - పరుగులెత్తినగాని తుదకు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చిన్న చూపు చూచి తమ్ముని- కన్నెటుంగక చంపినగాని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Tharimi Tharimi Keeducheya - Paruguleththinagaani Thudaku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Chinna Choopu Choochi Thammuni- Kannetunggaka Champinagaani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 కయీను దేవుని - హస్తమునకు దొరికిన రీతిగా ||దొ||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వరములొందిన తమ్ముని - జంప-వలయునని పంతముగబట్టి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 Kayeenu Devuni - Hasthamunaku Dorikina Reethigaa ||Do||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Varamulondina Thammuni - Jampa-Valayunani Panthamugabatti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నరకవచ్చిలోబడి యేడ్చిన - దురిత చరితుని యేశావువలె ||దొ||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భక్త దావీదును బట్టి - ప్రాణము దీయగ దలచిన తన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Narakavachchilobadi Yedchina - Duritha Charithuni Yeshaavuvale ||Do||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Bhaktha Daaveedunu Batti - Praanamu Deeyaga Dalachina Thana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శక్తితో తరిమిన రాజగు -సౌలు దొరికినరీతిగాను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విగ్రహమునకు మొక్కని - పిల్లల నగ్నిలోపడవైచి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Shakthitho Tharimina Raajagu -Saulu Dorikinareethigaanu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Vigrahamunaku Mokkani - Pillala Nagnilopadavaichi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ఆగ్రహించిన నెబుకద్నెజరు - గడ్జిమేసి దొరికిన విధముగ ||దొ||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క్రైస్తవులను బట్టి కొట్టి - వేయదలచినను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Aagrahinchina Nebukadnejaru - Gadjimesi Dorikina Vidhamuga ||Do||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Kraisthavulanu Batti Kotti - Veyadalachinanu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వాస్తవమగు వెలుగును జూచి -ప్రభుని చాటిని పౌలుబోలి ||దొ||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కీడుచేయబోకు మెపుడు - కీడు నీకే కీడు కీడు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Vaasthavamagu Velugunu Joochi -Prabhuni Chaatini Pauluboli ||Do||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Keeducheyaboku Mepudu - Keedu Neeke Keedu Keedu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కీడు చేసినమేలుచేసి - కీడును జయింపకపోతే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మాటలు కుదిరితే మాటలు - కోటలు కుదురును నీకు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Keedu Chesinameluchesi - Keedunu Jayimpakapothe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Maatalu Kudirithe Maatalu - Kotalu Kudurunu Neeku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2026-08-11T18:41:13Z</dcterms:created>
  <dcterms:modified xsi:type="dcterms:W3CDTF">2026-08-11T18:41:13Z</dcterms:modified>
</cp:coreProperties>
</file>