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నేర్చుకొనరే యేసువాడుక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Nerchukonare Yesuvaaduka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నేర్చుకొనరే - యేసువాడుక - లనుదినము మీ (బ్రతుకునందున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నేర్చుకొనిన - మిరలాయన జనముగ నొప్పుదురు - ఇలలో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Nerchukonare - Yesuvaaduka - Lanudinamu Mee (Brathukunanduna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Nerchukonina - Miralaayana Janamuga Noppuduru - Ilalo ||Nerchukonare||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ఆలయ - ఆరాధనలకు - బోయెడియలవాటుగలిగియు - చాలమారులు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ఆలయమునకు అరగిన యా ప్రభుని వాడుక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Aalaya - Aaraadhanalaku - Boyediyalavaatugaligiyu - Chaalamaarulu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Aalayamunaku Aragina Yaa Prabhuni Vaaduka ||Nerchukonare||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దేవవాక్య పఠనమందున - దీక్షగలిగియు మరియ సుతుడు - దివ్యముగ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గ్రంథ పఠనము - జేసినవిధంబు మోరలు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Devavaakya Pathanamanduna - Deekshagaligiyu Mariya Suthudu - Divyamuga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Grantha Pathanamu - Jesinavidhambu Moralu ||Nerchukonare||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పరమ తండ్రికి - ప్రార్ధనలు - ప్రతివేళ జేయుట పరమవిధియని మరువకను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ప్రార్థించి మనలను - నిరతమును ప్రార్థింపమనెను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Parama Thandriki - Praardhanalu - Prathivela Jeyuta Paramavidhiyani Maruvakanu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Praarthinchi Manalanu - Nirathamunu Praarthimpamanenu ||Nerchukonare||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బీద పాపులు - బాధితులు - బంధింపబడిన వారి కెల్లను - ఆదరము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జూపించి మేలును - జేసిన విధంబు మరలు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Beeda Paapulu - Baadhithulu - Bandhimpabadina Vaari Kellanu - Aadaramu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Joopinchi Melunu - Jesina Vidhambu Maralu ||Nerchukonare||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సువార్త ప్రకటనజేయుట - సుభాగ్యముగ దానెంచి - యీ భువి సేవలో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జాటుచు సంచరించిన - యేసు వాడుక నేర్చుకో!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Suvaartha Prakatanajeyuta - Subhaagyamuga Daanenchi - Yee Bhuvi Sevalo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Jaatuchu Sancharinchina - Yesu Vaaduka Nerchuko!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అక్కరలలో దన్నుజేరి - మక్కువతో బ్రార్ధించి వేడిన - పెక్కు జనముల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'యక్కరలను - జక్కగ దీర్చిన విధంబును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Akkaralalo Dannujeri - Makkuvatho Braardhinchi Vedina - Pekku Janamula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'Yakkaralanu - Jakkaga Deerchina Vidhambunu ||Nerchukonare||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దైవచిత్తము దీర్చుటయే తన - ధర్మ విధిగ నెరిగి యాయన - ధరణిలో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ధర్మమునకై - మరణమొందిన - విభుని మాదిరి ||నేర్చుకొనరే||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Daivachiththamu Deerchutaye Thana - Dharma Vidhiga Nerigi Yaayana - Dharanilo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Dharmamunakai - Maranamondina - Vibhuni Maadiri ||Nerchukonare||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2026-08-11T18:42:16Z</dcterms:created>
  <dcterms:modified xsi:type="dcterms:W3CDTF">2026-08-11T18:42:16Z</dcterms:modified>
</cp:coreProperties>
</file>