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ఊహకు అందని కార్యముల్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Oohaku Andani Kaaryamul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ఊహకు అందని కార్యముల్ ఊహించని రీతిలో నాకై చేసిన దేవా ఊహకు అందని వేళలో ఊహించని మేలులన్ నాకై చేసిన దేవా ఉత్సహించి పాడెదన్ ఉల్లసించి చాటెదన్ నీదు నామ గీతము నాదు జీవితాంతము కొనియాడెదన్ కీర్తించెదన్ స్తోత్రించెదన్      ||ఊహకు||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Oohaku Andani Kaaryamul Oohinchani Reethilo Naakai Chesina Devaa Oohaku Andani Velalo Oohinchani Melulan Naakai Chesina Devaa Uthsahinchi Paadedan Ullasinchi Chaatedan Needu Naama Geethamu Naadu Jeevithaanthamu Koniyaadedan Keerthinchedan Sthothrinchedan        ||Oohaku||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కనబడవు మా కళ్ళకు – మరి వినబడవు మా చెవులకు ఊహలకే అస్సలందవు – ప్రభు నీ కార్యముల్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Kanabadavu Maa Kallaku – Mari Vinabadavu Maa Chevulaku Oohalake Assalandavu – Prabhu Nee Kaaryamul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అడుగువాటి కంటెను – ఊహించు వాటి కంటెను అద్భుతాలు చేయగా – వేరెవరికింత సాధ్యము అసాధ్యమైనదేది నీకు లేనే లేదు ఇల నీకు మించి నాకు దైవమెవరున్నారు (2)       ||ఉత్సహించి||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Aduguvaati Kantenu – Oohinchu Vaati Kantenu Adbhuthaalu Cheyagaa – Verevarikintha Saadhyamu Asaadhyamainadedi Neeku Lene Ledu Ila Neeku Minchi Naaku Daivamevarunnaaru (2)       ||Uthsahinchi||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నుండి నీళ్లను – ఉబికింపజేసినావుగా ఎడారిలో జల ధారలు – ప్రవహింపజేసినావుగా కనుపాప లాగ నన్ను కాచే దైవం నీవు నడి సంద్రమైన నన్ను నడిపే తోడే నీవు (2)       ||ఉత్సహించి||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Nundi Neellanu – Ubikimpajesinaavugaa Edaarilo Jala Dhaaralu – Pravahimpajesinaavugaa Kanupaapa Laaga Nannu Kaache Daivam Neevu Nadi Sandramaina Nannu Nadipe Thode Neevu (2)       ||Uthsahinchi||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2026-02-25T08:37:47Z</dcterms:created>
  <dcterms:modified xsi:type="dcterms:W3CDTF">2026-02-25T08:37:47Z</dcterms:modified>
</cp:coreProperties>
</file>