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వినవా మనవి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Vinavaa Manavi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వినవా మనవి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శరణం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Vinavaa Manavi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Sharanam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మలినము నా గతం – పగిలెను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చేసుకో నీ వశం          ||వినవా||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Malinamu Naa Gatham – Pagilenu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Chesuko Nee Vasham            ||Vinavaa||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స్నేహమే కోరి దూరమైతిని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వీడిపోయి నీ దారి ఓడిపోతిని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Snehame Kori Dooramaithini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Veedipoyi Nee Daari Odipothini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 మనసుతో నిన్ను చేరాను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చితికిన బ్రతుకులో బాగు కోరాను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Virigina Manasutho Ninnu Cheraanu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Chithikina Brathukulo Baagu Koraanu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స్వీకరించి నీతో ఉండనీ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నీవేనయ్యా       ||వినవా||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Sweekarinchi Neetho Undanee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Neevenayyaa            ||Vinavaa||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ఏది కానరాక బేలనైతిని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బాధలింక పడలేక సోలిపోతిని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Yedi Kanaraaka Belanaithini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Baadhalinka Padaleka Solipothini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కనులతో నిన్ను చూసాను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కలలతో కృంగిపోయాను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Kanulatho Ninnu Choosaanu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Kalalatho Krungipoyaanu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సేదదీర్చి సంతోషించని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దైవము నీవయ్యా        ||వినవా||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Sedadeerchi Santhoshinchani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Daivamu Neevayyaa            ||Vinavaa||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2026-02-25T09:08:40Z</dcterms:created>
  <dcterms:modified xsi:type="dcterms:W3CDTF">2026-02-25T09:08:40Z</dcterms:modified>
</cp:coreProperties>
</file>