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పాడుదును క్రీస్తు పేర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Paadudunu Kreesthu Pera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చాలు చాలు పాపమా నీ చెలిమి - నిత్య - కాలము గలిగించు మృత్యుకలిమి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యేలికైన నాయిమ్మాను - యేలు నాయందు దయను - మేలిమి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Chaalu Chaalu Paapamaa Nee Chelimi - Nithya - Kaalamu Galiginchu Mruthyukalimi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Yelikaina Naayimmaanu - Yelu Naayandu Dayanu - Melimi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నగుపరచినట్టి- జాలినేం గంటిం గాన ||పాడుదును||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Naguparachinatti- Jaalinen Gantin Gaana ||Paadudunu||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ధరలో దేనికి భయపడను - ఎట్టి - తరుణమైనను చేయి విడను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కరుణామయుండు నన్ను - కరుణ మున్ను మరణమందును వాని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Dharalo Deniki Bhayapadanu - Etti - Tharunamainanu Cheyi Vidanu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Karunaamayundu Nannu - Karuna Munnu Maranamandunu Vaani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నాశరణమని ||పాడుదును||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Sharanan Naasharanamani ||Paadudunu||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పాడుదును క్రీస్తు పేర పదము - నెంతో - వేడుదు నా దివ్యాగురు నివ్విధముం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జూడంజూడ మదిలో నెంతో - వేడుకగా వింత - టేడుం బోలినవా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Paadudunu Kreesthu Pera Padamu - Nentho - Vedudu Naa Divyaaguru Nivvidhamun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Joodanjooda Madilo Nentho - Vedukagaa Vintha - Tedun Bolinavaa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లేండందు నహహా ||పాడుదును||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Lendandu Nahahaa ||Paadudunu||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పెక్కుపాపములలోన మణంగి - నాదు -తక్కువ బుద్ధిచే నందణంగి దిక్కు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గానక నుండు వేళ - చనుదెంచి మరల - [గ్రక్కున కరముం జూచి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Pekkupaapamulalona Mananggi - Naadu -Thakkuva Buddhiche Nandananggi Dikku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Gaanaka Nundu Vela - Chanudenchi Marala - [Grakkuna Karamun Joochi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చక్కికిం జేర్చి ప్రోచె పాడుదును||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Chakkikin Jerchi Proche Paadudunu||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మోసపు లోక వాంఛలను - వట్టి - యాశలతోం గూడికొన్న కలలు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రోసితిం గాన వాని - యేసుతోం గూడుకొంటి - వీసమైనను లేమి - లేశము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Mosapu Loka Vaanchhalanu - Vatti - Yaashalathon Goodikonna Kalalu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Rosithin Gaana Vaani - Yesuthon Goodukonti - Veesamainanu Lemi - Leshamu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లేదనుస్వామి ||పాడుదును||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Ledanusvaami ||Paadudunu||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పాయ నెన్నటికిని వాసిగాం - బాస - త్రోయను త్రోయను యని చేసెగా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రోయక న న్నావిభుండు - సాయమై రక్షించు నెపుడు - నా యనీతి భయములు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Paaya Nennatikini Vaasigaan - Baasa - Throyanu Throyanu Yani Chesegaa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Royaka Na Nnaavibhundu - Saayamai Rakshinchu Nepudu - Naa Yaneethi Bhayamulu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మాని - యాయనే జయంజయమని ||పాడుదును||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Maani - Yaayane Jayanjayamani ||Paadudunu||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2026-08-11T18:44:12Z</dcterms:created>
  <dcterms:modified xsi:type="dcterms:W3CDTF">2026-08-11T18:44:12Z</dcterms:modified>
</cp:coreProperties>
</file>