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నీవు నాయెడ చూపిన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నను కనుపాపవలె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Shaashwathamainadi Neevu Naa Yeda Choopina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Nanu Kanupaapa Vale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కాచిన కృప        ||శాశ్వతమైనది||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Kaachina Krupa           ||Shaashwathamainadi||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బహుదూరమైన నన్ను చేరదీసిన నా తండ్రివి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సుఖశాంతియే నాకు నీదు కౌగిలిలో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Bahu Dooramaina Nannu Chera Deesina Naa Thandrivi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Sukha Shaanthiye Naaku Needu Kougililo (2)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తన బిడ్డలను మరచినా నేను మరువలేనంటివే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ముఖకాంతియే నన్ను ఆదరించెనులే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Thana Biddalanu Marachinaa Nenu Maruvalenantive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Mukhs Kaanthiye Nannu Aadarinchenule (2)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తొలగినను మెట్టలు తత్తరిల్లిన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కృప నిను వీడదని అభయమిచ్చితివే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Tholaginanu Mettalu Thattharillina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Krupa Ninu Veedadani Abhayamichchithive (2)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2026-02-25T08:37:56Z</dcterms:created>
  <dcterms:modified xsi:type="dcterms:W3CDTF">2026-02-25T08:37:56Z</dcterms:modified>
</cp:coreProperties>
</file>