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 కాలమంత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 Kaalamantha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 కాలమంత నిను కాచిన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రోజు నిన్ను ఎంతో దీవించెను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 Kaalamantha Ninu Kaachina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Roju Ninnu Entho Deevinchenu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ఇయ్యి నీ మనసియ్యి – చెయ్యి స్తోత్రము చెయ్యి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ఇయ్యి కానుకలియ్యి – చెయ్యి ప్రార్థన చెయ్యి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Iyyi Nee Manasiyyi – Cheyyi Sthothramu Cheyyi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Iyyi Kaanukaliyyi – Cheyyi Praarthana Cheyyi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 కుండగా పుట్టించి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పాపగా కాపాడినాడు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 Kundagaa Puttinchi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Paapagaa Kaapaadinaadu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అందాలాలెన్నో ఎక్కించువాడు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అందరిలో నిన్ను మెప్పించుతాడు (2)        ||ఇయ్యి||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Andaalaalenno Ekkinchuvaadu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Andarilo Ninnu Meppinchuthaadu (2)          ||Iyyi||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హత్తుకో ఈ లోకమందు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ఓపిక తెచ్చుకో యేసు రాక ముందు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Hatthuko Ee Lokamandu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Opika Thechchuko Yesu Raaka Mundu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తలను ఎత్తుకొని పైకెత్తి చూడు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మరలా యేసు రాజు దిగి వస్తున్నాడు (2)         ||ఇయ్యి||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Thalanu Etthukoni Paiketthi Choodu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Maralaa Yesu Raaju Digi Vasthunnaadu (2)          ||Iyyi||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 నిన్ను కాపాడినాడు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నష్టాలలో నిన్ను కాపాడినాడు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 Ninnu Kaapaadinaadu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Nashtaalalo Ninnu Kaapaadinaadu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నమ్ముకుంటే నిను వదులలేడు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ఎప్పుడూ ఎడబాసి పోడు (2)           ||ఇయ్యి||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Nammukunte Ninu Vadulaledu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Eppudu Edabaasi Podu (2)          ||Iyyi||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2026-02-25T09:22:35Z</dcterms:created>
  <dcterms:modified xsi:type="dcterms:W3CDTF">2026-02-25T09:22:35Z</dcterms:modified>
</cp:coreProperties>
</file>