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 పాటల చేత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 Paatala Chetha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సత్యమును నీతియూ - సిద్ధ మనస్సుతో నుండి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శ్రేష్ఠుడైన యేసుకై - సాక్షులుగా నుండుడి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Sathyamunu Neethiyoo - Siddha Manassutho Nundi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Shreshthudaina Yesukai - Saakshulugaa Nundudi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ప్రభుకు తగిన రీతిగా నడుచుకొనుడి మీరెప్పుడు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Prabhuku Thagina Reethigaa Naduchukonudi Meereppudu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ప్రభుని వార్త చాటుచూ - పిల్లలారా పాడుడి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 వేళలందును - హల్లేలూయ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Prabhuni Vaartha Chaatuchoo - Pillalaaraa Paadudi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 Velalandunu - Hallelooya Paadudi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ప్రభుకు తగిన రీతిగా నడుచుకొనుడి మీరెప్పుడు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Prabhuku Thagina Reethigaa Naduchukonudi Meereppudu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 పాటల చేత - అటు ఇటు తిరిగెడి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 Paatala Chetha - Atu Itu Thirigedi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పెద్ద పిల్లల్లారా - వేద గ్రంధమున చదవండి (1) - ఆట పాటల చేత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Pedda Pillallaaraa - Veda Grandhamuna Chadavandi (1) - Aata Paatala Chetha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సంపూర్ణ జ్ఞానమును - సకల ఆత్మఫలములును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 సత్కార్యంబులతోను - దీనులుగా నుండుడి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Sampoorna Gnaanamunu - Sakala Aathmaphalamulunu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 Sathkaaryambulathonu - Deenulugaa Nundudi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ప్రభుకు తగిన రీతిగా నడుచుకొనుడి మీరెప్పుడు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Prabhuku Thagina Reethigaa Naduchukonudi Meereppudu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ప్రేమా సంతోషమును - పరమ సమాధానముతో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దయాళుత్వము సాత్వీకము - దీర్ఘశాంతమును కలిగి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Premaa Santhoshamunu - Parama Samaadhaanamutho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Dayaaluthvamu Saathveekamu - Deerghashaanthamunu Kaligi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ప్రభునకు తగిన రీతిగా నడుచుకొనుడి మీరెపుడు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Prabhunaku Thagina Reethigaa Naduchukonudi Meerepudu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మంచితనము విశ్వాసమును - మరియు సాత్వీకము కల్గి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ఆశానిగ్రహము జ్ఞాన - సహనమును కల్గియూ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Manchithanamu Vishvaasamunu - Mariyu Saathveekamu Kalgi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Aashaanigrahamu Gnaana - Sahanamunu Kalgiyoo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ప్రభుకు తగిన రీతిగా నడుచుకొనుడి మీరెప్పుడు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Prabhuku Thagina Reethigaa Naduchukonudi Meereppudu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2026-08-11T18:37:27Z</dcterms:created>
  <dcterms:modified xsi:type="dcterms:W3CDTF">2026-08-11T18:37:27Z</dcterms:modified>
</cp:coreProperties>
</file>