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పుట్టెను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Puttenu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 సమాధానము కృపా కనికరము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జీవితములో ప్రవేశించెను బహుదీవెనకరము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 Samaadhaanamu Krupaa Kanikaramu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Jeevithamulo Praveshinchenu Bahu Deevenakaramu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సంబరాలతో సంతోషాలతో వేడుకొన రారండి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బంగారము సాంబ్రాణి బోళము సమర్పించ రారండి (2)          ||తూర్పు దిక్కున||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Sambaraalatho Santhoshaalatho Vedukona Raarandi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Bangaaramu Saambraani Bolamu Samarpincha Raarandi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పుట్టెను.. లోక రక్షకునిగా..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పశులపాక పావనమై.. పరవశించెనుగా…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Puttenu.. Loka Rakshakunigaa..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Pashula Paaka Paavanamai.. Paravshinchenugaa…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పరవశించెనుగా…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Paravshinchenugaa…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పుట్టెను లోక రక్షకునిగా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పశులపాక పావనమై పరవశించెనుగా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Puttenu Loka Rakshakunigaa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Pashula Paaka Paavanamai Paravshinchenugaa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గొర్రెల కాపరులు సంతోషముతో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గంతులు వేసెను ఆనందముతో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Gorrela Kaaparulu Santhoshamutho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Ganthulu Vesenu Aanandamutho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తూర్పు దిక్కున చుక్క వెలిసెను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రక్షకుడు భువికి వచ్చెను (2)        ||క్రీస్తేసు||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Thoorpu Dikkuna Chukka Velisenu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Rakshakudu Bhuviki Vachchenu (2)            ||Kreesthesu||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హ్యాప్పీ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మెర్రి మెర్రి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Merry Merry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ఆదివాక్యము శరీరధారియై లోకమందు సంచరించెను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చీకటిని చీల్చి జనులందరికి వెలుగును ప్రసాదించెను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Vaakyamu Shareeradhaariyai Lokamandu Sancharinchenu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Cheekatini Cheelchi Janulandariki Velugunu Prasaadinchenu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పాపములు తీసి పరిశుద్ధపరచి రక్షణ వరమందించే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యేసు రాజును స్తుతియించి ఘనపరచ రారండి (2)          ||తూర్పు దిక్కున||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Paapamulu Theesi Parishuddhaparachi Rakshana Varamandinche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Yesu Raajunu Sthuthiyinchi Ghanaparacha Raarandi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2026-02-25T09:19:58Z</dcterms:created>
  <dcterms:modified xsi:type="dcterms:W3CDTF">2026-02-25T09:19:58Z</dcterms:modified>
</cp:coreProperties>
</file>