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ప్రేమ నిత్యము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Prema Nithyamu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దైవ ప్రేమ నిత్యము - కుమ్మరించుము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Daiva Prema Nithyamu - Kummarinchumu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కల్వరి ప్రేమ మాత్రమే - కోరుచున్నాను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Kalvari Prema Maathrame - Koruchunnaanu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నింపి పొర్లి పారజేయుము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Nimpi Porli Paarajeyumu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దీనదాసుని ద్వారా కుమ్మరించుము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Deenadaasuni Dvaaraa Kummarinchumu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2026-08-11T18:37:07Z</dcterms:created>
  <dcterms:modified xsi:type="dcterms:W3CDTF">2026-08-11T18:37:07Z</dcterms:modified>
</cp:coreProperties>
</file>