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జేండు మెస్సీయ జన్మించెను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Jendu Messeeya Janminchenu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వింతైన వాండుగ నుండెను - కోరినంత సుందరత లేకుండెను = చింతతోడను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మాయా - సంగతులగు వారి - యంతములేనట్టి - యాపదను వీక్షించి ||టేం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Vinthaina Vaanduga Nundenu - Korinantha Sundaratha Lekundenu = Chinthathodanu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Maayaa - Sanggathulagu Vaari - Yanthamulenatti - Yaapadanu Veekshinchi ||Ten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చెదరిన గొట్టెల వెదకును - వాని - ముదమున మందలోం జేర్చును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సదయత యేసుండు - జనితైక సుతుండు *భా - స్వదధిక విభుండాలో చన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Chedarina Gottela Vedakunu - Vaani - Mudamuna Mandalon Jerchunu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Sadayatha Yesundu - Janithaika Suthundu *Bhaa - Svadadhika Vibhundaalo Chana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 జన్మించె ||టేందు||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 Janminche ||Tendu||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అక్షయుండగు యేసు వచ్చెను - మన - రక్షణమ్మును సిద్ధపర్చెను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మోక్షముం సరుణా క - టాక్షముతో నియ్య - నీక్షితియందున - హెట్రీ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Akshayundagu Yesu Vachchenu - Mana - Rakshanammunu Siddhaparchenu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Mokshamun Sarunaa Ka - Taakshamutho Niyya - Neekshithiyanduna - Hetree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వంశమునందు ||ఖేండు||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Vanshamunandu ||Khendu||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వేడుకతోడను - బాడుండి పాటలు = రూఢిగ సాతాను - కాడిని దొలంగింప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||టేండు||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Vedukathodanu - Baadundi Paatalu = Roodhiga Saathaanu - Kaadini Dolanggimpa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||Tendu||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మనకొకై శిశువు పుట్టెను - అతండు - మన దోషములను బోగొట్టెను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అనయంబు నతనిమిం - దను రాజ్యపు భార - ము నుంచంబడె విమో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Manakokai Shishuvu Puttenu - Athandu - Mana Doshamulanu Bogottenu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Anayambu Nathanimin - Danu Raajyapu Bhaara - Mu Nunchambade Vimo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చనకర్త యితం డౌను ||జేండు||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Chanakartha Yithan Daunu ||Jendu||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పరలోక సైన్యంబు గూడెను - మన - వర శిశువును గూర్చి పాడెను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నరులయందున గరుణ - ధర సమాధానంబు - చిర దేవునికి బహు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Paraloka Sainyambu Goodenu - Mana - Vara Shishuvunu Goorchi Paadenu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Narulayanduna Garuna - Dhara Samaadhaanambu - Chira Devuniki Bahu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యటంచును ||జేండు||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Yatanchunu ||Jendu||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కొమ్మ యెష్టయినుండి పుట్టెను - చిగురు - క్రమ్మర మొద్దున బుట్టెను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కమ్మెను దేవుని యా - త్మమ్మును తెలివి జ్ఞా - న మ్మాలోచన మహ - త్వ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Komma Yeshtayinundi Puttenu - Chiguru - Krammara Modduna Buttenu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Kammenu Devuni Yaa - Thmammunu Thelivi Gnaa - Na Mmaalochana Maha - Thva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మ్మొక్కుమ్మడినాతని ||జేండు||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Mmokkummadinaathani ||Jendu||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సర్వశక్తి గల దేవుండు - మరియు - నుర్వియందు దయాస్వభావుండు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సర్వమహిమము గల్లు - స్వర్ణ లోకము వదలి - గర్వముతో నిండిన - సర్వంసహా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Sarvashakthi Gala Devundu - Mariyu - Nurviyandu Dayaasvabhaavundu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Sarvamahimamu Gallu - Svarna Lokamu Vadali - Garvamutho Nindina - Sarvansahaa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2026-08-11T18:42:00Z</dcterms:created>
  <dcterms:modified xsi:type="dcterms:W3CDTF">2026-08-11T18:42:00Z</dcterms:modified>
</cp:coreProperties>
</file>