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మట్టినైన నన్ను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Mattinaina Nannu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మట్టినైన నన్ను మనిషిగా మార్చి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వాయువునూది జీవితాన్ని ఇచ్చావు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Mattinaina Nannu Manishigaa Maarchi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Vaayuvunoodi Jeevithaanni Ichchaavu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పాడినా – ఎంత పొగిడినా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ఘనపరచినా – ఎంత కీర్తించినా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Paadinaa – Entha Pogadinaa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Ghanaparachinaa – Entha Keerthinchinaa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ఋణమును నేను తీర్చలేనయ్యా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యేసురాజా నా దైవమా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Runamunu Nenu Theerchalenayyaa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Yesuraajaa Naa Daivamaa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నలిగినా వారికి ఆపత్కాలమున – దుర్గము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శరణుజొచ్చిన జనులందరికి – రక్షణ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Naligina Vaariki Aapathkaalamuna – Durgamu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Sharanujochchina Janulandariki – Rakshana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ధర్మశాస్త్రము యధార్థమైనది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మా ప్రాణముల తెప్పరిల్లజేయును (2)    ||ఎంత పాడినా||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Dharmashaasthramu Yadhaarthamainadi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Maa Praanamula Thepparillajeyunu (2)        ||Entha Paadinaa||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అలసిన వారికి ఆశ్రయపురము – కేడెము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వారిని కృపతో బలపరిచే – జీవము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Alasina Vaariki Aashrayapuramu – Kedemu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Vaarini Krupatho Balaparache – Jeevamu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మరణము ఘోరాతి ఘోరం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 మానవాళికి పాపవిమోచన (2)    ||ఎంత పాడినా||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 Maranamu Ghoraathi Ghoramu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 Maanavaaliki Paapavimochana (2)        ||Entha Paadinaa||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2026-02-25T09:14:45Z</dcterms:created>
  <dcterms:modified xsi:type="dcterms:W3CDTF">2026-02-25T09:14:45Z</dcterms:modified>
</cp:coreProperties>
</file>