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రాజ్యమునకు నరులు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Raajyamunaku Narulu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అందు కేసు తెల్పి జలము - నందు నాత్మయందు జన్మ = మొంద కున్న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మోక్ష రాజ్య - మొంద రనుచును ॥పరమ॥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Andu Kesu Thelpi Jalamu - Nandu Naathmayandu Janma = Monda Kunna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Moksha Raajya - Monda Ranuchunu ॥Parama॥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రాజ్యమునకు నరులు - తిరిగి పుట్టవలయు ననుచు = బరమ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గురువు యేసు క్రీస్తు - స్థిరము చేసెను ॥పరమ॥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Raajyamunaku Narulu - Thirigi Puttavalayu Nanuchu = Barama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Guruvu Yesu Kreesthu - Sthiramu Chesenu ॥Parama॥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వేదశాస్త్ర మెటింగినట్టి - యూదుల యధికారియౌ ని = కోదే మనెడు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పరిసయుండు - మదిని దలంచుచున్‌ ॥పరమ॥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Vedashaasthra Metingginatti - Yoodula Yadhikaariyau Ni = Kode Manedu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Parisayundu - Madini Dalanchuchun ॥Parama॥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అతండు రాత్రివేళ ప్రభుని - వెతకి పోయి యెదుట స = మృతిని నిలిచి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పిలిచి పల్కె - హితవుతోడను ॥పరమ॥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Athandu Raathrivela Prabhuni - Vethaki Poyi Yeduta Sa = Mruthini Nilichi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Pilichi Palke - Hithavuthodanu ॥Parama॥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_బోధకుండ నీవు మోక్ష - నాధుండౌ యెహోవ యొక్క = వేద వార్తం జెప్పెదవు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- బోధ నెజుంగుదున్‌ ॥పరమ॥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_Bodhakunda Neevu Moksha - Naadhundau Yehova Yokka = Veda Vaarthan Jeppedavu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- Bodha Nejunggudun ॥Parama॥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మటియు నీవు చేయుచున్న - గురుతు లెవ్వరైన దైవ = వరము లేని యట్టి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- నరులు చేయరు ॥పరమ॥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Matiyu Neevu Cheyuchunna - Guruthu Levvaraina Daiva = Varamu Leni Yatti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- Narulu Cheyaru ॥Parama॥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అనుచు బరిసయుండు పల్క - వినుచు యేసు కనికరమునం = దనకు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నిట్లు దెలిపెం జాలి - మనసుతోడను ॥పరమ॥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Anuchu Barisayundu Palka - Vinuchu Yesu Kanikaramunan = Danaku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Nitlu Delipen Jaali - Manasuthodanu ॥Parama॥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క్రొత్త జన్మ మెవ్వండైన - నెత్త కున్న మోక్షమమునకు = నెత్తంబడం డటంచు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నిజము - క్రీస్తు పల్మెను ॥పరమ॥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Kroththa Janma Mevvandaina - Neththa Kunna Mokshamamunaku = Neththambadan Datanchu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Nijamu - Kreesthu Palmenu ॥Parama॥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వినుచుం బరిసయుండు ముసలి - జనుండు మజిల తల్లి గర్భ = మునను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తిరుగనెట్లు బుట్టు - ననుచు బల్మెను ॥పరమ॥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Vinuchun Barisayundu Musali - Janundu Majila Thalli Garbha = Munanu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Thiruganetlu Buttu - Nanuchu Balmenu ॥Parama॥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2026-08-11T18:39:33Z</dcterms:created>
  <dcterms:modified xsi:type="dcterms:W3CDTF">2026-08-11T18:39:33Z</dcterms:modified>
</cp:coreProperties>
</file>