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మహాఘనుడవు మహోన్నతుడవు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Ghanudavu Mahonnathudavu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యేసయ్యా నీకే స్తోత్రమయా (2)       ||మహా||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Yesayyaa Neeke Sthothramayaa (2)        ||Mahaa||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శోధింపబడు 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చూపించి తప్పించువాడవని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Shodhimpabadu 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Choopinchi Thappinchuvaadavani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సిలువ మోయుచు నీ సిలువ నీడను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విశ్రమింతును అంతము వరకు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Siluva Moyuchu Nee Siluva Needanu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Vishraminthunu Anthamu 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యేసయ్యా నీకే స్తోత్రమయా (2)       ||మహా||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Yesayyaa Neeke Sthothramayaa (2)        ||Mahaa||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మహాఘనుడవు మహోన్నతుడవు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స్థలములోనే నివసించువాడవు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Ghanudavu Mahonnathudavu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Sthalamulone Nivasinchuvaadavu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 సంపూర్ణమై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మధ్యలో నివసించుట న్యాయమా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 Sampoornamai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Madhyalo Nivasinchuta Nyaayamaa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పరిశుద్ధపరచుటే నీ ధర్మమా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Parishuddhaparachute Nee Dharmamaa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వినయముగల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తగిన సమయములో హెచ్చించువాడవని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Vinayamugala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Thagina Samayamulo Hechchinchuvaadavani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వాడు పాత్రనై నేనుండుటకై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నిలిచియుందును పవిత్రతతో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Vaadu Paathranai Nenundutakai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Nilichiyundunu Pavithrathatho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యేసయ్యా నీకే స్తోత్రమయా (2)        ||మహా||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Yesayyaa Neeke Sthothramayaa (2)        ||Mahaa||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మనస్సు గలవారికే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సమృద్ధిగా కృపను దయచేయువాడవని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Manassu Galavaarike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Samruddhigaa Krupanu Dayacheyuvaadavani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సముఖములో సజీవ సాక్షినై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కాపాడుకొందును మెళకువతో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Samukhamulo Sajeeva Saakshinai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Kaapaadukondunu Melakuvatho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2026-02-25T09:26:19Z</dcterms:created>
  <dcterms:modified xsi:type="dcterms:W3CDTF">2026-02-25T09:26:19Z</dcterms:modified>
</cp:coreProperties>
</file>