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ప్రాణమైన యేసు (ఆరాధన)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Praanamaina Yesu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           ||నా ప్రాణమైన||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            ||Naa Praanamaina||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ఆరాధనా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ప్రాణమైన ప్రాణమైన ప్రాణమైన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Aaraadhanaa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ప్రాణమైన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ప్రాణముతో కలిసి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Praanamina Praanamaina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Praanamaina Yesu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ప్రాణమా.. నే నిన్నే స్తుతియింతున్ – (2)        ||నా ప్రాణమైన||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Praanamutho Kalisi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Praanamaa.. Ne Ninne Sthuthiyinthun – (2)          ||Naa Praanamaina||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మాయెనయ్యా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ప్రేమయే నాకు చాలునయ్యా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Maayenayyaa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Premaye Naaku Chalunayyaa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(రాజా) నీ నామమునే స్తుతియింతున్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యేసయ్యా.. నా జీవితమంతయు (2)        ||నా ప్రాణమైన||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(Raajaa) Nee Naamamune Sthuthiyinthun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Yesayyaa.. Naa Jeevithamanthayu (2)          ||Naa Praanamaina||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వర్షిప్ యు.. ఐ వర్షిప్ యు…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వర్షిప్ యు.. ఐ వర్షిప్ యు…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you.. I worship you…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you.. I worship you…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2026-02-25T09:17:06Z</dcterms:created>
  <dcterms:modified xsi:type="dcterms:W3CDTF">2026-02-25T09:17:06Z</dcterms:modified>
</cp:coreProperties>
</file>