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 పట్టణము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 Pattanamu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శుద్ధ సువర్ణ వీధుల్‌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స్వచ్ఛమైన స్ఫటికము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Shuddha Suvarna Veedhul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Swachchamaina Sphatikamu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సుందరముగా నుండు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సిద్ధపడి రండి (2)     ||పరలోక||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Sundaramugaa Nundu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Siddhapadi Randi (2) ||Paraloka||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గొఱ్ఱెపిల్ల దీపం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సూర్యుడక్కరలేదు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Gorrepilla Deepam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Sooryudakkaraledu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భూరాజుల్‌ తమ మహిమన్‌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తీసికొని వచ్చెదరు (2)    ||పరలోక||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Bhooraajul Thama Mahiman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Theesikoni Vachchedaru (2) ||Paraloka||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జీవజలముల 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ప్రవహించు చుండెను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Jeevajalamula 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Pravahinchu Chundenu (2)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జీవంబు గల్గును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జీవించుదురు ప్రజలు (2)     ||పరలోక||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Jeevambu Galgunu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Jeevinchuduru Prajalu (2) ||Paraloka||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ఇరుప్రక్కల నదికి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 వృక్షముండె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Iruprakkala Nadiki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 Vrukshamunde (2)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పండ్రెండు నెలలకు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పండ్రెండు కాపులు కాయు (2)     ||పరలోక||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Pandredu Nelalaku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Pandredu Kaapulu Kaayu (2) ||Paraloka||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 పట్టణము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పండ్రెండు గుమ్మములు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 Pattanamu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Pandredu Gummamulu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పండ్రెండు ముత్యములతో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పదిలముగా కట్టబడె (2)    ||పరలోక||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Pandredu Muthyamulatho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Padilamugaa Kattabade (2) ||Paraloka||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మండితంబగు పునాది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సూర్యకాంతపు రాయి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Mandithambagu Punaadi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Sooryakaanthapu Raayi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రెండవది నీలము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మూడవది యమునా రాయి (2) ||పరలోక||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Rendavadi Neelamu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Moodavadi Yamunaa Raayi (2) ||Paraloka||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పచ్చ వైఢూర్యము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కెంపు సువర్ణము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Pachcha Vaidhooryamu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Kempu Suvarnamu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అచ్చ గోమేధికము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పుష్య రాగము తోడ (2)    ||పరలోక||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Achcha Gomedhikamu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Pushya Raagamu Thoda (2) ||Paraloka||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పదియవది సూనియము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పదకొండు పద్మరాగము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Padiyavadi Sooniyamu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Padakondu Padmaraagamu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పండ్రెండు సుగంధము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పండ్రెండు ముత్యములు (2)     ||పరలోక||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Pandredu Sugandhamu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Pandredu Muthyamulu (2) ||Paraloka||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2026-08-09T17:46:59Z</dcterms:created>
  <dcterms:modified xsi:type="dcterms:W3CDTF">2026-08-09T17:46:59Z</dcterms:modified>
</cp:coreProperties>
</file>