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 దేవుడవు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Devudavu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 - యేసయ్యా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||అబ్రహాము||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 దేవుడవు - ఇస్సాకు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 దేవుడవు - నాకు చాలిన దేవుడవు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Abrahaamu Devudavu - Issaaku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Yaakobu Devudavu - Naaku Chaalina Devudavu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 - యేసయ్యా నాయేసయ్యా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 విశ్వాసముతో స్వదేశము విడిచెను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 - Yesayyaa Naayesayyaa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పునాదులుగలపట్టణము కై వేచి జీవించెను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అబ్రహాముకు చాలిన దేవుడవు నీవేనయ్యా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 - యేసయ్యా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||అబ్రహాము||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ఇస్సాకు విధేయుడై బలియాగమాయెను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వాగ్గానాన్ని బట్టి మృతుడై లేచెను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ఇస్సాకుకు చాలిన దేవుడవు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 - యేసయ్యా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||అబ్రహాము||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 మోసగాడై తండ్రి ఇంటిని విడిచెను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 ఇశ్రాయేలై తండ్రి ఇంటికి చేరెను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యకోబుకు చాలిని దేవుడవు నీవేనయ్యా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2026-08-11T18:37:13Z</dcterms:created>
  <dcterms:modified xsi:type="dcterms:W3CDTF">2026-08-11T18:37:13Z</dcterms:modified>
</cp:coreProperties>
</file>