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గిరి సిలువలో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Giri Siluvalo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గిరి సిలువలో పలు శ్రమలు పొందిన దైవమా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 మానవ శాంతి కోసం ప్రాణమిచ్చిన జీవమా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Giri Siluvalo Palu Shramalu Pondina Daivamaa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 Maana Shaanthi Kosam Praanamichchina Jeevamaa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దేవా నీదు త్యాగం వివరింప తరమా (2)         ||కలువరి||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Devaa Needu Thyaagam Vivarimpa Tharamaa (2)      ||Kaluvari||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లేని కఠిన లోకం కక్షతో సిలువేసినా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చిందు మోముపైన గేలితో ఉమ్మేసినా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Leni Katina Lokam Kakshyatho Siluvesinaa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Chindu Momupaina Gelitho Ummesinaa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ముళ్ళతోన మకుటమల్లి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శిరమున నుంచినా – (2)         ||కలువరి||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Mullathona Makutamalli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Shiramuna Nunchinaa – (2)      ||Kaluvari||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 లేని పాప లోకం కలువలేదో చేసినా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మరణమందు సిలువలోన రుధిరమే నిను ముంచినా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 Leni Paapa Lokam Kaluvaledo Chesinaa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Maranamandu Siluvalona Rudhirame Ninu Munchinaa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 రహిత వ్యధను చెంది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 సొలసి పోతివా – (2)         ||కలువరి||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 Rahitha Vyadhanu Chendi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 Solasi Pothivaa – (2)      ||Kaluvari||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2026-02-25T08:47:08Z</dcterms:created>
  <dcterms:modified xsi:type="dcterms:W3CDTF">2026-02-25T08:47:08Z</dcterms:modified>
</cp:coreProperties>
</file>