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కాలాలు మారిన గాని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Kaalaalu Maarina Gaani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కాలాలు మారిన గాని – యేసు మారడు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తరతరాలు మారినా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Kaalaalu Maarina Gaani – Yesu Maaradu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Tharatharaalu Maarinaa Yesuni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మారదు – (2)         ||కాలాలు||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Maaradhu – (2)         ||Kaalaalu||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గర్భమున పుట్టిన మొదలు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ఒడిలోనున్నది మొదలు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Garbhamuna Puttina Modalu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Odilonunnadi Modalu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మోసే ప్రేమది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ముదమార పిలిచే ప్రేమది (2)         ||కాలాలు||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Kadavaraku Mose Premadi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Mudamaara Piliche Premadi (2)         ||Kaalaalu||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నేల మారిన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పర్వతాలు తొలగిన గాని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Nela Maarina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Parvathaalu Tholagina Gaani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నిలిచే ప్రేమది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కలుషములు తుడిచే ప్రేమది (2)         ||కాలాలు||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Kadavaraku Niliche Premadi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Kalushamulu Thudiche Premadi (2)         ||Kaalaalu||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2026-02-25T09:08:22Z</dcterms:created>
  <dcterms:modified xsi:type="dcterms:W3CDTF">2026-02-25T09:08:22Z</dcterms:modified>
</cp:coreProperties>
</file>