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దేవుడవయ్యా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Devudavayyaa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దేవుడవయ్యా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 తీరేనయ్యా నిన్ను చేరిన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Devudavayyaa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 Theerenayyaa Ninnu Cherina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చింతలన్ని తీరేనయ్యా నిన్ను చేరిన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Chinthalanni Theerenayyaa Ninnu Cherina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ఎక్కడ ఉందనీ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సమాధానం ఎచ్చట నాకు దొరికేననీ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Ekkada Undanee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Samadhaanam Echchata Naaku Dorikenanee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వెదికాను జనులందరినడిగాను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చివరికది నీలోనే కనుగొన్నాను (2)           ||ఎంత 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Vedikaanu Janulandarinadigaanu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Chivarikadi Neelone Kanugonnaanu (2)          ||Entha Manchi||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ప్రేమనేది ఎక్కడ ఉందనీ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క్షమనేది ఎచ్చట నాకు దొరికేననీ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Premanedi Ekkada Undanee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Kshamanedi Echchata Naaku Dorikenanee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బంధువులలో వెదికాను స్నేహితులను అడిగాను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చివరికది నీలోనే కనుగొన్నాను (2)          ||ఎంత 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Bandhuvulalo Vedikaanu Snehithulanu Adigaanu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Chivarikadi Neelone Kanugonnaanu (2)         ||Entha Manchi||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సత్యమనేది ఎక్కడ ఉందనీ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నిత్యజీవం ఎచ్చట నాకు దొరికేననీ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Sathyamanedi Ekkada Undanee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 Echchata Naaku Dorikenanee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ఎందరికో మొక్కాను ఏవేవో చేసాను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చివరికది నీలోనే కనుగొన్నాను (2)         ||ఎంత 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Endariko Mokkaanu Evevo Chesaanu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Chivarikadi Neelone Kanugonnaanu (2)          ||Entha Manchi||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2026-02-25T09:17:50Z</dcterms:created>
  <dcterms:modified xsi:type="dcterms:W3CDTF">2026-02-25T09:17:50Z</dcterms:modified>
</cp:coreProperties>
</file>