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నడవాలని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Nadavaalani Yesu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నడవాలని యేసు నడవాలని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నడవాలని నీతో నడవాలని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Nadavaalani Yesu Nadavaalani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Nadavaalani Neetho Nadavaalani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ఆశ నీపైనే ధ్యాస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నిరంతరం నీతోనే నడవాలని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Aasha Neepaine Dhyaasa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Nirantharam Neethone Nadavaalani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హానోకు నీతో నడిచాడు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పరలోకపు నడకతో చేరాడు నిన్ను      ||నడవా||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Haanoku Neetho Nadichaadu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Paralokapu Nadakatho Cheraadu Ninnu        ||Nadavaalani||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నోవాహు నీతో నడిచాడు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రక్షణనే ఓడలో రక్షింప బడెను      ||నడవా||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Novaahu Neetho Nadichaadu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Rakshanane Odalo Rakshimpabadanu        ||Nadavaalani||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అబ్రాహాము నీతో నడిచాడు దేవ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విశ్వాసపు యాత్రలో సాగాడు నీతో      ||నడవా||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Abraahaamu Neetho Nadichaadu Deva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Vishwaasapu Yaathralo Saagaadu Neetho        ||Nadavaalani||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జీవితమంతా నీతో నడవాలని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పట్టుకొని నడిపించు ప్రభువా      ||నడవా||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Jeevithamanthaa Neetho Nadavaalani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Pattukoni Nadipinchu Prabhuvaa        ||Nadavaalani||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2026-02-25T09:25:35Z</dcterms:created>
  <dcterms:modified xsi:type="dcterms:W3CDTF">2026-02-25T09:25:35Z</dcterms:modified>
</cp:coreProperties>
</file>