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జయించువారిని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Jayinchuvaarini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జయించువారిని కొనిపోవ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వచ్చుఁను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Jayinchuvaarini Konipova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Vachchunu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స్వతంత్రించుకొనెదరుగా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వారే సమస్తమును (2)       ||జయించు||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Swathanthrinchukonedarugaa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Vaare Samasthamun (2)        ||Jayinchu||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ఎదురు చూతురో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సంసిద్ధులవుదురు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Eduru Choothuro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Samsiddhulauduru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రాకనేవరాశింతురో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కొనిపోవ క్రీస్తు వచ్చుఁను (2)       ||జయించు||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Raakanevaraashinthuro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Konipova Kreesthu Vachchunu (2)        ||Jayinchu||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సన్నిధిలో మనలా నిలుపు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నిర్దోషులుగా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Sannidhilo Manala Nilupu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Nirdoshulanugaa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బహుమానముల్ పొందెదము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కోరిక ఇదే (2)       ||జయించు||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Bahumaanamul Pondedamu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Korika Ide (2)        ||Jayinchu||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 ప్రభుని తోడ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చెల్లింతుము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 Prabhuni Thoda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Chellinthumu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అద్భుతము ఆ దినములు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ఎవారు వర్ణింపలేరుగా (2)       ||జయించు||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Adbhuthamu Aa Dinamulu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Evaaru Varnimpalerugaa (2)        ||Jayinchu||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2026-02-25T09:19:11Z</dcterms:created>
  <dcterms:modified xsi:type="dcterms:W3CDTF">2026-02-25T09:19:11Z</dcterms:modified>
</cp:coreProperties>
</file>