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మణులు మాణిక్యములున్నా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Manulu Maanikyamulunnaa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ప|| మణులు మాణిక్యములున్నా - మేడమిద్దెలు ఎన్నున్నా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Pa|| Manulu Maanikyamulunnaa - Medamiddelu Ennunnaa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మదిలో యేసులేకున్నా - ఏది ఉన్నా అది సున్నా ||మణు||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చదువులెన్నో చదివివున్నా - పదవులెన్నో చేస్తున్నా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Madilo Yesulekunnaa - Edi Unnaa Adi Sunnaa ||Manu||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Chaduvulenno Chadivivunnaa - Padavulenno Chesthunnaa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విద్యవున్నా బుద్ధివున్నా - జ్ఞానమున్నా అది సున్నా ||మణు||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అందచందా లెన్నున్నా - అండములపై కూర్చున్నా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Vidyavunnaa Buddhivunnaa - Jnyaanamunnaa Adi Sunnaa ||Manu||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Andachandaa Lennunnaa - Andamulapai Koorchunnaa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సుందరుడు ప్రభులేక యున్నా - అందమున్నా అది సున్నా ||మణు||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రాజ్యములు రమణులు ఉన్నా - శౌర్యములు వీర్యము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Sundarudu Prabhuleka Yunnaa - Andamunnaa Adi Sunnaa ||Manu||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Raajyamulu Ramanulu Unnaa - Shauryamulu Veeryamu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లున్నా - బలము ఉన్నా - బలగమున్నా ఎన్నివున్నా అవి సున్నా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పూజ్యూడా పుణ్యాత్ముండా - పుణ్యకార్య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Lunnaa - Balamu Unnaa - Balagamunnaa Ennivunnaa Avi Sunnaa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Poojyoodaa Punyaathmundaa - Punyakaarya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దానధర్మము జపము తపము - యేసులేనిది అదిసున్నా ||మణు||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Daanadharmamu Japamu Thapamu - Yesulenidi Adisunnaa ||Manu||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2026-08-11T18:46:25Z</dcterms:created>
  <dcterms:modified xsi:type="dcterms:W3CDTF">2026-08-11T18:46:25Z</dcterms:modified>
</cp:coreProperties>
</file>