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ముళ్ళ కిరీటము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Kireetamu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కార్యము పునరుద్దానము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ఉచిత దానము నిత్య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Kaaryamu Punaruddhaanamu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Uchitha Daanamu Nithya Jeevamu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కృప మాకు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నీతియే మాకు సంపద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Krupa Maaku Chaalunu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Neethiye Maaku Sampada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కీర్తించుట దీవెన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Keerthinchuta Deevena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విమోచకా మా రక్షణాధారమా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అందుకోవయా మా స్తుతి అర్పణములు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Vimochakaa Maa Rakshanaadhaaramaa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Andukovayaa Maa Sthuthi Arpanamulu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ప్రభు వందనం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ప్రాణదానముకై సదా వందనం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Prabhu Vandanam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Praanadaanamukai Sadaa Vandanam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పాపము సిలువ భారము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జనుల పక్షము ఘోర మరణము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Paapamu Siluva Bhaaramu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Janula Pakshamu Ghora Maranamu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కార్యము పునరుద్దానము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ఉచిత దానము నిత్య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Kaaryamu Punaruddhaanamu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Uchitha Daanamu Nithya Jeevamu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ముళ్ళ కిరీటము రక్త ధారలు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పొందిన గాయములు జాలి చూపులు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Kireetamu Raktha Dhaaralu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Pondina Gaayamulu Jaali Choopulu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చేతులు పరిశుద్ధ పాదములు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దిగిన మేకులు వేదన కేకలు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Chethulu Parishuddha Paadamulu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Digina Mekulu Vedhana Kekalu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గొప్పది యేసు నీ 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కోసమే ఇన్ని బాధలా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Goppadi Yesu Nee 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Kosame Inni Baadhalaa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ప్రేమ ఏలనో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Prema Elano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సన్నుతింతుము సత్యవంతుడా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భక్తితో ఉప్పొంగు కృతజ్ఞతతో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Sannuthinthumu Sathyavanthudaa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Bhakthitho Uppongu Kruthagnathatho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త్యాగము మరువలేనిది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జీవితాలకు విలువ నిచ్చినది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Thyaagamu Maruvalenidi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Jeevithaalaku Viluva Nichchinadi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ముళ్ళ కిరీటము రక్త ధారలు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పొందిన గాయములు జాలి చూపులు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Kireetamu Raktha Dhaaralu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Pondina Gaayamulu Jaali Choopulu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పాపము సిలువ భారము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జనుల పక్షము ఘోర మరణము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Paapamu Siluva Bhaaramu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Janula Pakshamu Ghora Maranamu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2026-02-25T09:20:15Z</dcterms:created>
  <dcterms:modified xsi:type="dcterms:W3CDTF">2026-02-25T09:20:15Z</dcterms:modified>
</cp:coreProperties>
</file>