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కావవే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Kaavave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కావవే - నేడు మమ్ములన్ = నీవెరాత్రి కాచినావు - నీకు స్తోత్రము! 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Kaavave - Nedu Mammulan = Neeveraathri Kaachinaavu - Neeku Sthothramu! Deva||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ఆపదలు మమున్ - అంటకుండను = కావుమయ్య నేడు నీదు - కజుణ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తోడను దేవ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Aapadalu Mamun - Antakundanu = Kaavumayya Nedu Needu - Kajuna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Thodanu Deva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కార్యముల్ - నేడె చేయగా = సూటియైన త్రోవ మాకు - చూపుమోప్రభో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Kaaryamul - Nede Cheyagaa = Sootiyaina Throva Maaku - Choopumoprabho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||1Deva||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చెడ్డ కార్యముల్ - చేయకుండను = దొడ్డబుద్ధి నిచ్చి మమ్ము నుద్ధరించుము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Chedda Kaaryamul - Cheyakundanu = Doddabuddhi Nichchi Mammu Nuddharinchumu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3 3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|| 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3 3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|| 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2026-08-11T18:45:20Z</dcterms:created>
  <dcterms:modified xsi:type="dcterms:W3CDTF">2026-08-11T18:45:20Z</dcterms:modified>
</cp:coreProperties>
</file>