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ఒమేగయైన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Omegayaina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కీర్తన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ఆరాధన నీకే (2)       ||అల్ఫా||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Keerthana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Aaraadhana Neeke (2)       ||Alphaa||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నిజస్నేహితుడా – నీ స్నేహ మాధుర్యమే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 సూచనగా నను నిలుపుటకు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Snehithudaa – Nee Sneha Maadhuryame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 Soochanagaa Nanu Niluputaku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అంతులేని అగాధాలు దాటించి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అందని శిఖరాలు ఎక్కించెను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Anthuleni Agaadhaalu Daatinchi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Andani Shikharaalu Ekkinchenu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చెలిమి నీతోనే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కలిమి నీలోనే (2)       ||అల్ఫా||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Chelimi Neethone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Kalimi Neelone (2)       ||Alphaa||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ఒమేగయైన – మహిమాన్వితుడా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సత్యవంతుడా – నిరంతరం స్తోత్రార్హుడా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Omegayaina – Mahimaanvithudaa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Sathyavanthudaa – Nirantharam Sthothraarhudaa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రాత్రిలో కాంతి కిరణమా – పగటిలో కృపా నిలయమా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 వరకు నన్నాదరించే సత్య వాక్యమా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Raathrilo Kaanthi Kiranamaa – Pagatilo Krupaa Nilayamaa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 Varaku Nannaadarinche Sathya Vaakyamaa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స్నేహమై నా సౌఖ్యమై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నడిపించే నా యేసయ్యా (2)       ||అల్ఫా||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Snehamai Naa Soukhyamai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Nadipinche Naa Yesayyaa (2)       ||Alphaa||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పూర్ణుడా – నీ కృప బాహుల్యమే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ఉన్నతముగా నిను ఆరాధించుటకు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Poornudaa – Nee Krupa Baahulyame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Unnathamuga Ninu Aaraadhinchutaku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అనుక్షణమున నీ ముఖ కాంతిలో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వసంతములు చేర్చెను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Anukshanamuna Nee Mukha Kaanthilo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Vasanthamulu Cherchenu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 నీ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హర్షించెద నీలోనే (2)       ||అల్ఫా||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 Nee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Harshincheda Neelone (2)       ||Alphaa||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తేజోమయుడా – నీ దివ్య సంకల్పమే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ఆశ్చర్యకరమైన వెలుగులో నడుపుటకు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Thejomayudaa – Nee Divya Sankalpame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Aascharyakaramaina Velugulo Naduputaku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నిరాశల వలయాలు తప్పించి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జ్వాలగా నను చేసెను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Niraashala Valayaalu Thappinchi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Jwaalagaa Nanu Chesenu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2026-02-25T09:15:18Z</dcterms:created>
  <dcterms:modified xsi:type="dcterms:W3CDTF">2026-02-25T09:15:18Z</dcterms:modified>
</cp:coreProperties>
</file>