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వ్యసనపడకుము నీవు చెడ్డవారలను జూచినయపుడు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Vyasanapadakumu Neevu Cheddavaaralanu Joochinayapudu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భక్తిహీనులు నీతిమంతులమీద - పండ్లు కొరుకుదురు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వారికాలము వచ్చి యుండుట ప్రభుజూచి నవ్వుచున్నాడు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Bhakthiheenulu Neethimanthulameeda - Pandlu Korukuduru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Vaarikaalamu Vachchi Yunduta Prabhujoochi Navvuchunnaadu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నీతిమంతునికి కలిగిన కొంచెమైనను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బహుమంది భక్తిహీనులకున్న ధనము - కంటే శ్రేష్ఠము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Neethimanthuniki Kaligina Konchemainanu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Bahumandi Bhakthiheenulakunna Dhanamu - Kante Shreshthamu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నీతిమంతులు ఆపత్కాలమందు - సిగ్గునొందరు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కరువు దినములలో వారు తృప్తి పొందుదురు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Neethimanthulu Aapathkaalamandu - Siggunondaru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Karuvu Dinamulalo Vaaru Thrupthi Ponduduru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ఒకని నడత యెహోవాయే - స్థిరము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వానిప్రవర్తనను జూచి - ఆనందించును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Okani Nadatha Yehovaaye - Sthiramu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Vaanipravarthananu Joochi - Aanandinchunu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యెహోవా అతని చేతిని - పట్టి యుండెను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అతడు నేలను పడినను లేవ - లేక ఉండదు - ఆ...నీవు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Yehovaa Athani Chethini - Patti Yundenu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Athadu Nelanu Padinanu Leva - Leka Undadu - Aa...Neevu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నీతిమంతులు విడువబడుటగాని - వారి సంతానము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భిక్షమెత్తుటగాని - నేను చూచి యుండ లేదు - ఆ ....నీవు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Neethimanthulu Viduvabadutagaani - Vaari Santhaanamu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Bhikshameththutagaani - Nenu Choochi Yunda Ledu - Aa ....Neevu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వ్యసనపడకుము  - నీవు - చెడ్డవారలను జూచినయపుడు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Vyasanapadakumu  - Neevu - Cheddavaaralanu Joochinayapudu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మత్సరపడకుము -  నీవు - దుష్కార్యములు చేయువారిని జూచి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Mathsarapadakumu -  Neevu - Dushkaaryamulu Cheyuvaarini Joochi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వారు గడ్డివలె త్వరగా (1)- ఎండిపోదురు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పచ్చని కూరవలె వారు - వాడిపోవుదురు - ఆ (2)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Vaaru Gaddivale Thvaragaa (1)- Endipoduru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Pachchani Kooravale Vaaru - Vaadipovuduru - Aa (2)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యందు నమ్మికయుంచి - మేలు చేయుము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దేశమందు నివసించి సత్యము - ననుసరించుము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Yandu Nammikayunchi - Melu Cheyumu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Deshamandu Nivasinchi Sathyamu - Nanusarinchumu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యెహోవా ప్రభునిచే - సంతసించుము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అయన నీదు హృదయములో - ని వాంఛలను తీర్చును - ఆ ..నీవు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Yehovaa Prabhuniche - Santhasinchumu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Ayana Needu Hrudayamulo - Ni Vaanchhalanu Theerchunu - Aa ..Neevu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మార్గము యెహోవాకు అప్పగింపుము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ఆయనను నమ్ముకొనుము నీదు - కార్యము నెరవేర్చును - ఆ 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Maargamu Yehovaaku Appagimpumu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Aayananu Nammukonumu Needu - Kaaryamu Neraverchunu - Aa .. Neevu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నీతి నిర్ధోషత్వంబును - వెల్లడి 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మౌనముగా నుండి అయన కొరకు - కనిపెట్టుకొనుము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Neethi Nirdhoshathvambunu - Velladi 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Maunamugaa Nundi Ayana Koraku - Kanipettukonumu - Aa ... Neevu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కోపము మానుము ఆగ్రహము విడిచిపెట్టుము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వ్యసనపడకుము నీ కది - కీడు కే కారణము - ఆ ...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Kopamu Maanumu Aagrahamu Vidichipettumu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Vyasanapadakumu Nee Kadi - Keedu Ke Kaaranamu - Aa ... Neevu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2026-08-11T18:47:24Z</dcterms:created>
  <dcterms:modified xsi:type="dcterms:W3CDTF">2026-08-11T18:47:24Z</dcterms:modified>
</cp:coreProperties>
</file>