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స్తుతి నీకే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Sthuthi Neeke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స్తుతి నీకే మా యేసు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(మా) మనసారా నిన్నే సేవింతుము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Sthuthi Neeke Maa Yesu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(Maa) Manasaaraa Ninne Sevinthumu –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దూతాలి స్తోత్రాలతోనే`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స్తోత్ర గానాలు గైకొనుమా (2)        ||ఈ 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Doothaali Sthothraalathone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Sthothra Gaanaalu Gaikonumaa (2)        ||Ee Sthuthi||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జగతికి పునాది నీవని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మాలోన ఊపిరి నీదేనని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Jagathiki Punaadi Neevani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Maalona Oopiri Needenani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పోషకుడవు నీవేనని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కాపరివి నీవేనని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Poshakudavu Neevenani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Kaaparivi Neevenani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హృదయాలలో ఉండాలని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సాక్షిగా మేము బ్రతకాలని         ||ఈ 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Hrudayaalalo Undaalani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Saakshigaa Memu Brathakaalani         ||Ee Sthuthi||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మనసారా నీ దరి చేరగా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మాకెంతో సంతోషమాయెగా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Manasaaraa Nee Dari Cheragaa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Maakentho Santhoshamaayegaa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స్తుతి మధుర గీతాలతో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హృది ప్రవహించే సెలయేరులా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Sthuthi Madhura Geethaalatho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Hrudi Pravahinche Selayerulaa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మధుర ప్రేమను చాటాలని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 బాటలో నడవాలని         ||ఈ 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Madhura Premanu Chaataalani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Jeeva Baatalo Nadavaalani         ||Ee Sthuthi||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2026-02-25T08:47:16Z</dcterms:created>
  <dcterms:modified xsi:type="dcterms:W3CDTF">2026-02-25T08:47:16Z</dcterms:modified>
</cp:coreProperties>
</file>