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సమాధాన గృహంబులోను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Samaadhaana Gruhambulonu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సమాధాన గృ-హంబులోను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సమాధాన-కర్త స్తోత్రములు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Samaadhaana Gru-hambulonu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Samaadhana-kartha Sthothramulu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 యేసు మనకిలలో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 సమాధానము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 Yesu Manakilalo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 Samaadhaanamu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మద్యపు గోడను కూల ద్రోసెను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 శాంతిని మనకొసగెన్ (2)         ||సమాధాన||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Madhyapu Godanu Koola Drosenu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 Shaanthini Manakosagen (2)         ||Samaadhaana||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పర్వతములు తొలగినను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తత్థరిల్లిన కొండలు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Parvathamulu Tholaginanu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Thaththarillina Kondalu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నాదు కృప నిను విడువదనెను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సమాధానము ప్రభువే (2)         ||సమాధాన||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Naadu Krupa Ninu Viduvadanenu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Samaadhaanamu Prabhuve (2)         ||Samaadhaana||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లోకమిచ్చునట్లుగా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కాదు ప్రభు సమాధానము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Lokamichchunatlugaa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Kaadu Prabhu Samaadhaanamu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సత్యమైనది నిత్యము నిల్చును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నిత్యుడేసుచే కల్గెన్ (2)         ||సమాధాన||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Sathyamainadi Nithyamu Nilchunu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Nithyudesuche Kalgen (2)         ||Samaadhaana||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2026-02-25T09:15:32Z</dcterms:created>
  <dcterms:modified xsi:type="dcterms:W3CDTF">2026-02-25T09:15:32Z</dcterms:modified>
</cp:coreProperties>
</file>