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యూదయ దేశమునందు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పరిశుద్ధుడు – యేసయ్య జన్మించె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Yoodaya Deshamunandu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Parishuddhudu – Yesayya Janminche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బంగారం సాంబ్రాణి బోళం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Bangaaram Saambraani Bolam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యేసయ్యకు – అర్పించి ఆరాధించి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ఆనందించిరి         ||జన్మించెను||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Yesayyaku – Arpinchi Aaraadhinchi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Aanandinchiri           ||Janminchenu||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రాజు.. రాజుల రాజు.. రాజుల రాజు..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రాజు జన్మించెను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Raaju.. Raajula Raaju.. Raajula Raaju..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Raaju Janminchenu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లోకానికే వెలుగు తాను తెచ్చెను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రాజు…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Lokaanike Velugu Thanu Thechchenu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Raaju…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రాజు జన్మించెను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లోకానికే వెలుగు తాను తెచ్చెను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Raaju Janminchenu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Lokaanike Velugu Thanu Thechchenu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 పాకలోన – బెత్లెహేము నగరులోన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జన్మించెను మన రారాజుడు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Pashuvula Paakalona – Bethlehemu Nagarulona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Janminchenu Mana Raaraajudu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ఉదయించెను మన రక్షకుడు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Udayinchenu Mana Rakshakudu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మహిమను విడచి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దేవుడు – తోడుండి నన్ను నడుప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Mahimanu Vidachi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Devaadi Devudu – Thodundi Nannu Nadupa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నిలిచెను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మహిమను విడచి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Nilichenu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Mahimanu Vidachi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ఆశ్చర్యకరుడు – యేసయ్య నాకోసం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తరలి వచ్చెను            ||జన్మించెను||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Aascharyakarudu – Yesayya Naakosam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Tharali Vachchenu           ||Janminchenu||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2026-02-25T09:27:07Z</dcterms:created>
  <dcterms:modified xsi:type="dcterms:W3CDTF">2026-02-25T09:27:07Z</dcterms:modified>
</cp:coreProperties>
</file>