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సర్వమైన ప్రభూ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Sarvamaina Prabhoo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సర్వమైన ప్రభూ - అర్పించుకొందు నీకై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Sarvamaina Prabhoo - Arpinchukondu Neekai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అంగీకరించు నేడే - నీ సేవ చేయుటకై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Anggeekarinchu Nede - Nee Seva Cheyutakai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ఆత్మప్రాణ దేహము - తలంపులు క్రియలు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అన్నియు నీ కొరకే - గైకొనుము ఓ యేసువా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Aathmapraana Dehamu - Thalampulu Kriyalu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Anniyu Nee Korake - Gaikonumu O Yesuvaa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జీవించగోరితి నీ కొరకే - నీకే మహిమ ఘనత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Jeevinchagorithi Nee Korake - Neeke Mahima Ghanatha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వెలిగించు నా జీవము - నింపుము నీ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కృపతో నడిచెదను - మెండైన నీ శక్తితో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Veliginchu Naa Jeevamu - Nimpumu Nee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Krupatho Nadichedanu - Mendaina Nee Shakthitho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ఘనపరచ గోరితిని నీ నామమును - నీకే మహిమ ఘనత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Ghanaparacha Gorithini Nee Naamamunu - Neeke Mahima Ghanatha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కాళ్ళు చేతులెల్ల - నీ సేవ కర్పింతును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నాలుక నిత్యము - నిన్ను స్తుతింపనిమ్ము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Kaallu Chethulella - Nee Seva Karpinthunu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Naaluka Nithyamu - Ninnu Sthuthimpanimmu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మనస్సార ప్రేమింతు నిను ప్రభువా - నీకే మహిమ ఘనత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Manassaara Preminthu Ninu Prabhuvaa - Neeke Mahima Ghanatha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2026-08-11T18:51:57Z</dcterms:created>
  <dcterms:modified xsi:type="dcterms:W3CDTF">2026-08-11T18:51:57Z</dcterms:modified>
</cp:coreProperties>
</file>