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దప్పిగొనిన వారలారా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Dappigonina Vaaralaaraa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సర్వసమృద్ధిలోన దేవుడున్నాడు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పాటలుండును రండి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Sarvasamruddhilona Devudunnaadu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Paatalundunu Randi Randi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దప్పిగొనిన వారలారా దప్పితీర్చుకొన రండి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Dappigonina Vaaralaaraa Dappitheerchukona Randi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కాసు రూకలు లేకున్నను త్రాగను రండి (2) || దప్పి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Kaasu Rookalu Lekunnanu Thraaganu Randi (2) || Dappi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యెషయా యిరువదియైదు ఆరవ వచనము చదివి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త్రాగుచు తృప్తి పొందను రండి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Yeshayaa Yiruvadiyaidu Aarava Vachanamu Chadivi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Thraaguchu Thrupthi Pondanu Randi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క్రొవ్విన పదార్థమును పాత ద్రాక్షారసమును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క్రొవ్వు మెదడు గలవాటిని తినుటకు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Krovvina Padaarthamunu Paatha Draakshaarasamunu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Krovvu Medadu Galavaatini Thinutaku Randi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నేనే జీవపానమును - నేనే పరమాహారమును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రూకలను వ్యర్థము చేయక - రండి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Nene Jeevapaanamunu - Nene Paramaahaaramunu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Rookalanu Vyarthamu Cheyaka - Randi Randi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శరీరమే పరమాహారం - నే చిందించిన రక్తమేపానం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తిని త్రాగిన వారికి కల్గును నిత్యజీవం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Shareerame Paramaahaaran - Ne Chindinchina Rakthamepaanan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Thini Thraagina Vaariki Kalgunu Nithyajeevan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ద్రాక్షారసము ఓదార్చున్ - జల్దరు తృప్తిపరచున్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నీకు నూనె ఉజ్జీవము నిచ్చున్నిచ్చున్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Draakshaarasamu Odaarchun - Jaldaru Thrupthiparachun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Neeku Noone Ujjeevamu Nichchunnichchun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గొఱ్ఱెపిల్లలు దూడలును - తినువారికి చంపబడెను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వ్యర్థసాకులను చెప్పక రండి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Gorrepillalu Doodalunu - Thinuvaariki Champabadenu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Vyarthasaakulanu Cheppaka Randi Randi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2026-08-11T18:51:27Z</dcterms:created>
  <dcterms:modified xsi:type="dcterms:W3CDTF">2026-08-11T18:51:27Z</dcterms:modified>
</cp:coreProperties>
</file>