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సిలువలో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Siluvalo Yesayya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వేదనను మాన్పెను – యేసయ్య నీ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ఓదార్పు మాకిచ్చెను – యేసయ్య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Vedananu Maanpenu – Yesayya Nee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Odaarpu Maakichchenu – Yesayya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జీవం మాకిచ్చెను – యేసయ్య నీ రక్తమే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 Maakichchenu – Yesayya Nee Rakthame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యేసు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Yesu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అర్హతను మాకిచ్చెను – యేసయ్య నీ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 నింపెను – యేసయ్య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Arhathanu Maakichchenu – Yesayya Nee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 Nimpenu – Yesayya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ఆశీర్వాదం మాకొసగెను – యేసయ్య నీ రక్తమే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 Maakosagenu – Yesayya Nee Rakthame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యేసు నీ రక్తమే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Yesu Nee Rakthame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సిలువలో – యేసయ్య నీ రక్తమే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క్షమియించెను పాపము కడిగె – యేసయ్య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Siluvalo – Yesayya Nee Rakthame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Kshamiyinchenu Paapamu Kadige – Yesayya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పరిశుద్ధులుగా మము చేసెను – యేసయ్య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Parishuddhulugaa Mamu Chesenu – Yesayyaa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కలుషములను కడిగేను – యేసయ్య నీ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కలవరము బాపెను – యేసయ్య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Kalushamulanu Kadigenu – Yesayya Nee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Kalavaramu Baapenu – Yesayya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సీయోనును మేము చేర్చెను – యేసయ్య నీ రక్తమే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Seeyonuku Mamu Cherchenu – Yesayya Nee Rakthame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యేసు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Yesu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విడుదలను దయచేసెను – యేసయ్య నీ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విజయమును చేకూర్చెను – యేసయ్య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Vidudalanu Dayachesenu – Yesayya Nee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Vijayamunu Chekoorchenu – Yesayya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శిక్షంతటిని తొలగించెను – యేసయ్య నీ రక్తమే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Shikshanthatini Tholaginchenu – Yesayya Nee Rakthame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Nee Rakthame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– యేసు నీ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– Yesu Nee Rakthame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2026-02-25T08:37:17Z</dcterms:created>
  <dcterms:modified xsi:type="dcterms:W3CDTF">2026-02-25T08:37:17Z</dcterms:modified>
</cp:coreProperties>
</file>