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notesMasterIdLst>
    <p:notesMasterId r:id="rId3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My Soul Arise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my soul, arise!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Behold the risen Christ,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great High Priest,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spotless sacrifice!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my soul, arise!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owns you as His child!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Shake off your guilty fears,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soul, arise!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bleeding wounds He bears,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Received on Calvary.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pour effectual prayers,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strongly plead for me.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"Forgive him, O forgive," they cry.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"Forgive him, O forgive," they cry.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"Don't let that ransomed sinner die."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Father hears Him pray,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dear anointed One;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cannot turn away,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presence of His Son;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Arise, my soul, arise!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Shake off your guilty fears.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Spirit answers to the blood,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Spirit answers to the blood,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tells me I am born of God.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my soul, arise!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Behold the risen Christ,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great High Priest,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spotless sacrifice!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my soul, arise!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owns you as His child!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Shake off your guilty fears,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soul, arise!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is reconciled,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pard'ning voice I hear.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owns me as His child;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no longer fear.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confidence I now draw nigh.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confidence I now draw nigh,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"Father, Abba, Father!" cry.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bleeding sacrifice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my behalf appears.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my soul, arise!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Behold the risen Christ,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great High Priest,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spotless sacrifice!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my soul, arise!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owns you as His child!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Shake off your guilty fears,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soul, arise!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the throne my surety stands,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the throne my surety stands.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name is written on His hands.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ever lives above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me to intercede.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all redeeming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precious blood to plead.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blood atoned for every 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blood atoned for every race.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sprinkles now the Throne of Grace.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2026-08-24T07:34:56Z</dcterms:created>
  <dcterms:modified xsi:type="dcterms:W3CDTF">2026-08-24T07:34:56Z</dcterms:modified>
</cp:coreProperties>
</file>